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1pPr>
    <a:lvl2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2pPr>
    <a:lvl3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3pPr>
    <a:lvl4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4pPr>
    <a:lvl5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5pPr>
    <a:lvl6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6pPr>
    <a:lvl7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7pPr>
    <a:lvl8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8pPr>
    <a:lvl9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0DEEF"/>
          </a:solidFill>
        </a:fill>
      </a:tcStyle>
    </a:wholeTbl>
    <a:band2H>
      <a:tcTxStyle/>
      <a:tcStyle>
        <a:tcBdr/>
        <a:fill>
          <a:solidFill>
            <a:srgbClr val="E9EFF7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0DEEF"/>
          </a:solidFill>
        </a:fill>
      </a:tcStyle>
    </a:wholeTbl>
    <a:band2H>
      <a:tcTxStyle/>
      <a:tcStyle>
        <a:tcBdr/>
        <a:fill>
          <a:solidFill>
            <a:srgbClr val="E9EFF7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1" d="100"/>
          <a:sy n="91" d="100"/>
        </p:scale>
        <p:origin x="90" y="7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Shape 33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32" name="Shape 33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맑은 고딕"/>
      </a:defRPr>
    </a:lvl1pPr>
    <a:lvl2pPr indent="228600" latinLnBrk="0">
      <a:defRPr sz="1200">
        <a:latin typeface="+mn-lt"/>
        <a:ea typeface="+mn-ea"/>
        <a:cs typeface="+mn-cs"/>
        <a:sym typeface="맑은 고딕"/>
      </a:defRPr>
    </a:lvl2pPr>
    <a:lvl3pPr indent="457200" latinLnBrk="0">
      <a:defRPr sz="1200">
        <a:latin typeface="+mn-lt"/>
        <a:ea typeface="+mn-ea"/>
        <a:cs typeface="+mn-cs"/>
        <a:sym typeface="맑은 고딕"/>
      </a:defRPr>
    </a:lvl3pPr>
    <a:lvl4pPr indent="685800" latinLnBrk="0">
      <a:defRPr sz="1200">
        <a:latin typeface="+mn-lt"/>
        <a:ea typeface="+mn-ea"/>
        <a:cs typeface="+mn-cs"/>
        <a:sym typeface="맑은 고딕"/>
      </a:defRPr>
    </a:lvl4pPr>
    <a:lvl5pPr indent="914400" latinLnBrk="0">
      <a:defRPr sz="1200">
        <a:latin typeface="+mn-lt"/>
        <a:ea typeface="+mn-ea"/>
        <a:cs typeface="+mn-cs"/>
        <a:sym typeface="맑은 고딕"/>
      </a:defRPr>
    </a:lvl5pPr>
    <a:lvl6pPr indent="1143000" latinLnBrk="0">
      <a:defRPr sz="1200">
        <a:latin typeface="+mn-lt"/>
        <a:ea typeface="+mn-ea"/>
        <a:cs typeface="+mn-cs"/>
        <a:sym typeface="맑은 고딕"/>
      </a:defRPr>
    </a:lvl6pPr>
    <a:lvl7pPr indent="1371600" latinLnBrk="0">
      <a:defRPr sz="1200">
        <a:latin typeface="+mn-lt"/>
        <a:ea typeface="+mn-ea"/>
        <a:cs typeface="+mn-cs"/>
        <a:sym typeface="맑은 고딕"/>
      </a:defRPr>
    </a:lvl7pPr>
    <a:lvl8pPr indent="1600200" latinLnBrk="0">
      <a:defRPr sz="1200">
        <a:latin typeface="+mn-lt"/>
        <a:ea typeface="+mn-ea"/>
        <a:cs typeface="+mn-cs"/>
        <a:sym typeface="맑은 고딕"/>
      </a:defRPr>
    </a:lvl8pPr>
    <a:lvl9pPr indent="1828800" latinLnBrk="0">
      <a:defRPr sz="1200">
        <a:latin typeface="+mn-lt"/>
        <a:ea typeface="+mn-ea"/>
        <a:cs typeface="+mn-cs"/>
        <a:sym typeface="맑은 고딕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텍스트"/>
          <p:cNvSpPr txBox="1">
            <a:spLocks noGrp="1"/>
          </p:cNvSpPr>
          <p:nvPr>
            <p:ph type="title"/>
          </p:nvPr>
        </p:nvSpPr>
        <p:spPr>
          <a:xfrm>
            <a:off x="1524000" y="1124530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t>제목 텍스트</a:t>
            </a:r>
          </a:p>
        </p:txBody>
      </p:sp>
      <p:sp>
        <p:nvSpPr>
          <p:cNvPr id="12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67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None/>
              <a:defRPr sz="2400">
                <a:solidFill>
                  <a:srgbClr val="404040"/>
                </a:solidFill>
              </a:defRPr>
            </a:lvl1pPr>
            <a:lvl2pPr marL="0" indent="0" algn="ctr">
              <a:buSzTx/>
              <a:buNone/>
              <a:defRPr sz="2400">
                <a:solidFill>
                  <a:srgbClr val="404040"/>
                </a:solidFill>
              </a:defRPr>
            </a:lvl2pPr>
            <a:lvl3pPr marL="0" indent="0" algn="ctr">
              <a:buSzTx/>
              <a:buNone/>
              <a:defRPr sz="2400">
                <a:solidFill>
                  <a:srgbClr val="404040"/>
                </a:solidFill>
              </a:defRPr>
            </a:lvl3pPr>
            <a:lvl4pPr marL="0" indent="0" algn="ctr">
              <a:buSzTx/>
              <a:buNone/>
              <a:defRPr sz="2400">
                <a:solidFill>
                  <a:srgbClr val="404040"/>
                </a:solidFill>
              </a:defRPr>
            </a:lvl4pPr>
            <a:lvl5pPr marL="0" indent="0" algn="ctr">
              <a:buSzTx/>
              <a:buNone/>
              <a:defRPr sz="2400">
                <a:solidFill>
                  <a:srgbClr val="404040"/>
                </a:solidFill>
              </a:defRPr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3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제목 텍스트"/>
          <p:cNvSpPr txBox="1">
            <a:spLocks noGrp="1"/>
          </p:cNvSpPr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t>제목 텍스트</a:t>
            </a:r>
          </a:p>
        </p:txBody>
      </p:sp>
      <p:sp>
        <p:nvSpPr>
          <p:cNvPr id="93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67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None/>
              <a:defRPr sz="2400"/>
            </a:lvl1pPr>
            <a:lvl2pPr marL="0" indent="0" algn="ctr">
              <a:buSzTx/>
              <a:buNone/>
              <a:defRPr sz="2400"/>
            </a:lvl2pPr>
            <a:lvl3pPr marL="0" indent="0" algn="ctr">
              <a:buSzTx/>
              <a:buNone/>
              <a:defRPr sz="2400"/>
            </a:lvl3pPr>
            <a:lvl4pPr marL="0" indent="0" algn="ctr">
              <a:buSzTx/>
              <a:buNone/>
              <a:defRPr sz="2400"/>
            </a:lvl4pPr>
            <a:lvl5pPr marL="0" indent="0" algn="ctr">
              <a:buSzTx/>
              <a:buNone/>
              <a:defRPr sz="24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94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080151" y="6404294"/>
            <a:ext cx="273652" cy="269237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제목 텍스트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t>제목 텍스트</a:t>
            </a:r>
          </a:p>
        </p:txBody>
      </p:sp>
      <p:sp>
        <p:nvSpPr>
          <p:cNvPr id="102" name="본문 첫 번째 줄…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>
              <a:buFont typeface="Arial"/>
              <a:buChar char="•"/>
            </a:lvl1pPr>
            <a:lvl2pPr>
              <a:buFont typeface="Arial"/>
              <a:buChar char="•"/>
            </a:lvl2pPr>
            <a:lvl3pPr>
              <a:buFont typeface="Arial"/>
              <a:buChar char="•"/>
            </a:lvl3pPr>
            <a:lvl4pPr>
              <a:buFont typeface="Arial"/>
              <a:buChar char="•"/>
            </a:lvl4pPr>
            <a:lvl5pPr>
              <a:buFont typeface="Arial"/>
              <a:buChar char="•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03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080151" y="6404294"/>
            <a:ext cx="273652" cy="269237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제목 텍스트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t>제목 텍스트</a:t>
            </a:r>
          </a:p>
        </p:txBody>
      </p:sp>
      <p:sp>
        <p:nvSpPr>
          <p:cNvPr id="111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831850" y="4589462"/>
            <a:ext cx="10515600" cy="1500192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sz="2400">
                <a:solidFill>
                  <a:srgbClr val="888888"/>
                </a:solidFill>
              </a:defRPr>
            </a:lvl1pPr>
            <a:lvl2pPr marL="0" indent="0">
              <a:buSzTx/>
              <a:buNone/>
              <a:defRPr sz="2400">
                <a:solidFill>
                  <a:srgbClr val="888888"/>
                </a:solidFill>
              </a:defRPr>
            </a:lvl2pPr>
            <a:lvl3pPr marL="0" indent="0">
              <a:buSzTx/>
              <a:buNone/>
              <a:defRPr sz="2400">
                <a:solidFill>
                  <a:srgbClr val="888888"/>
                </a:solidFill>
              </a:defRPr>
            </a:lvl3pPr>
            <a:lvl4pPr marL="0" indent="0">
              <a:buSzTx/>
              <a:buNone/>
              <a:defRPr sz="2400">
                <a:solidFill>
                  <a:srgbClr val="888888"/>
                </a:solidFill>
              </a:defRPr>
            </a:lvl4pPr>
            <a:lvl5pPr marL="0" indent="0">
              <a:buSzTx/>
              <a:buNone/>
              <a:defRPr sz="2400">
                <a:solidFill>
                  <a:srgbClr val="888888"/>
                </a:solidFill>
              </a:defRPr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12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080151" y="6404294"/>
            <a:ext cx="273652" cy="269237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제목 텍스트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t>제목 텍스트</a:t>
            </a:r>
          </a:p>
        </p:txBody>
      </p:sp>
      <p:sp>
        <p:nvSpPr>
          <p:cNvPr id="120" name="본문 첫 번째 줄…"/>
          <p:cNvSpPr txBox="1">
            <a:spLocks noGrp="1"/>
          </p:cNvSpPr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>
            <a:lvl1pPr>
              <a:buFont typeface="Arial"/>
              <a:buChar char="•"/>
            </a:lvl1pPr>
            <a:lvl2pPr>
              <a:buFont typeface="Arial"/>
              <a:buChar char="•"/>
            </a:lvl2pPr>
            <a:lvl3pPr>
              <a:buFont typeface="Arial"/>
              <a:buChar char="•"/>
            </a:lvl3pPr>
            <a:lvl4pPr>
              <a:buFont typeface="Arial"/>
              <a:buChar char="•"/>
            </a:lvl4pPr>
            <a:lvl5pPr>
              <a:buFont typeface="Arial"/>
              <a:buChar char="•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21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080151" y="6404294"/>
            <a:ext cx="273652" cy="269237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제목 텍스트"/>
          <p:cNvSpPr txBox="1">
            <a:spLocks noGrp="1"/>
          </p:cNvSpPr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t>제목 텍스트</a:t>
            </a:r>
          </a:p>
        </p:txBody>
      </p:sp>
      <p:sp>
        <p:nvSpPr>
          <p:cNvPr id="129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839787" y="1681163"/>
            <a:ext cx="5157790" cy="823917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None/>
              <a:defRPr sz="2400" b="1"/>
            </a:lvl1pPr>
            <a:lvl2pPr marL="0" indent="0">
              <a:buSzTx/>
              <a:buNone/>
              <a:defRPr sz="2400" b="1"/>
            </a:lvl2pPr>
            <a:lvl3pPr marL="0" indent="0">
              <a:buSzTx/>
              <a:buNone/>
              <a:defRPr sz="2400" b="1"/>
            </a:lvl3pPr>
            <a:lvl4pPr marL="0" indent="0">
              <a:buSzTx/>
              <a:buNone/>
              <a:defRPr sz="2400" b="1"/>
            </a:lvl4pPr>
            <a:lvl5pPr marL="0" indent="0">
              <a:buSzTx/>
              <a:buNone/>
              <a:defRPr sz="2400" b="1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30" name="텍스트 개체 틀 4"/>
          <p:cNvSpPr>
            <a:spLocks noGrp="1"/>
          </p:cNvSpPr>
          <p:nvPr>
            <p:ph type="body" sz="quarter" idx="21"/>
          </p:nvPr>
        </p:nvSpPr>
        <p:spPr>
          <a:xfrm>
            <a:off x="6172200" y="1681163"/>
            <a:ext cx="5183188" cy="823914"/>
          </a:xfrm>
          <a:prstGeom prst="rect">
            <a:avLst/>
          </a:prstGeom>
        </p:spPr>
        <p:txBody>
          <a:bodyPr anchor="b"/>
          <a:lstStyle/>
          <a:p>
            <a:endParaRPr/>
          </a:p>
        </p:txBody>
      </p:sp>
      <p:sp>
        <p:nvSpPr>
          <p:cNvPr id="131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080151" y="6404294"/>
            <a:ext cx="273652" cy="269237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제목 텍스트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t>제목 텍스트</a:t>
            </a:r>
          </a:p>
        </p:txBody>
      </p:sp>
      <p:sp>
        <p:nvSpPr>
          <p:cNvPr id="139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080151" y="6404294"/>
            <a:ext cx="273652" cy="269237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080151" y="6404294"/>
            <a:ext cx="273652" cy="269237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제목 텍스트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40" cy="1600200"/>
          </a:xfrm>
          <a:prstGeom prst="rect">
            <a:avLst/>
          </a:prstGeom>
        </p:spPr>
        <p:txBody>
          <a:bodyPr anchor="b"/>
          <a:lstStyle>
            <a:lvl1pPr>
              <a:defRPr sz="3200"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t>제목 텍스트</a:t>
            </a:r>
          </a:p>
        </p:txBody>
      </p:sp>
      <p:sp>
        <p:nvSpPr>
          <p:cNvPr id="154" name="본문 첫 번째 줄…"/>
          <p:cNvSpPr txBox="1">
            <a:spLocks noGrp="1"/>
          </p:cNvSpPr>
          <p:nvPr>
            <p:ph type="body" sz="half" idx="1"/>
          </p:nvPr>
        </p:nvSpPr>
        <p:spPr>
          <a:xfrm>
            <a:off x="5183187" y="987425"/>
            <a:ext cx="6172204" cy="4873625"/>
          </a:xfrm>
          <a:prstGeom prst="rect">
            <a:avLst/>
          </a:prstGeom>
        </p:spPr>
        <p:txBody>
          <a:bodyPr/>
          <a:lstStyle>
            <a:lvl1pPr>
              <a:buFont typeface="Arial"/>
              <a:buChar char="•"/>
              <a:defRPr sz="3200"/>
            </a:lvl1pPr>
            <a:lvl2pPr marL="718457" indent="-261257">
              <a:buFont typeface="Arial"/>
              <a:buChar char="•"/>
              <a:defRPr sz="3200"/>
            </a:lvl2pPr>
            <a:lvl3pPr marL="1219200" indent="-304800">
              <a:buFont typeface="Arial"/>
              <a:buChar char="•"/>
              <a:defRPr sz="3200"/>
            </a:lvl3pPr>
            <a:lvl4pPr marL="1737360" indent="-365760">
              <a:buFont typeface="Arial"/>
              <a:buChar char="•"/>
              <a:defRPr sz="3200"/>
            </a:lvl4pPr>
            <a:lvl5pPr marL="2194560" indent="-365760">
              <a:buFont typeface="Arial"/>
              <a:buChar char="•"/>
              <a:defRPr sz="32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55" name="텍스트 개체 틀 3"/>
          <p:cNvSpPr>
            <a:spLocks noGrp="1"/>
          </p:cNvSpPr>
          <p:nvPr>
            <p:ph type="body" sz="quarter" idx="21"/>
          </p:nvPr>
        </p:nvSpPr>
        <p:spPr>
          <a:xfrm>
            <a:off x="839787" y="2057400"/>
            <a:ext cx="3932238" cy="3811588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6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080151" y="6404294"/>
            <a:ext cx="273652" cy="269237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제목 텍스트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40" cy="1600200"/>
          </a:xfrm>
          <a:prstGeom prst="rect">
            <a:avLst/>
          </a:prstGeom>
        </p:spPr>
        <p:txBody>
          <a:bodyPr anchor="b"/>
          <a:lstStyle>
            <a:lvl1pPr>
              <a:defRPr sz="3200"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t>제목 텍스트</a:t>
            </a:r>
          </a:p>
        </p:txBody>
      </p:sp>
      <p:sp>
        <p:nvSpPr>
          <p:cNvPr id="164" name="그림 개체 틀 2"/>
          <p:cNvSpPr>
            <a:spLocks noGrp="1"/>
          </p:cNvSpPr>
          <p:nvPr>
            <p:ph type="pic" sz="half" idx="21"/>
          </p:nvPr>
        </p:nvSpPr>
        <p:spPr>
          <a:xfrm>
            <a:off x="5183187" y="987425"/>
            <a:ext cx="6172204" cy="487362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65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839787" y="2057400"/>
            <a:ext cx="3932240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sz="1600"/>
            </a:lvl1pPr>
            <a:lvl2pPr marL="0" indent="0">
              <a:buSzTx/>
              <a:buNone/>
              <a:defRPr sz="1600"/>
            </a:lvl2pPr>
            <a:lvl3pPr marL="0" indent="0">
              <a:buSzTx/>
              <a:buNone/>
              <a:defRPr sz="1600"/>
            </a:lvl3pPr>
            <a:lvl4pPr marL="0" indent="0">
              <a:buSzTx/>
              <a:buNone/>
              <a:defRPr sz="1600"/>
            </a:lvl4pPr>
            <a:lvl5pPr marL="0" indent="0">
              <a:buSzTx/>
              <a:buNone/>
              <a:defRPr sz="16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66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080151" y="6404294"/>
            <a:ext cx="273652" cy="269237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슬라이드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제목 텍스트"/>
          <p:cNvSpPr txBox="1">
            <a:spLocks noGrp="1"/>
          </p:cNvSpPr>
          <p:nvPr>
            <p:ph type="title"/>
          </p:nvPr>
        </p:nvSpPr>
        <p:spPr>
          <a:xfrm>
            <a:off x="1370692" y="1769540"/>
            <a:ext cx="9440035" cy="1828802"/>
          </a:xfrm>
          <a:prstGeom prst="rect">
            <a:avLst/>
          </a:prstGeom>
          <a:effectLst>
            <a:outerShdw blurRad="25400" dir="17880000" rotWithShape="0">
              <a:srgbClr val="000000">
                <a:alpha val="46000"/>
              </a:srgbClr>
            </a:outerShdw>
          </a:effectLst>
        </p:spPr>
        <p:txBody>
          <a:bodyPr anchor="b"/>
          <a:lstStyle>
            <a:lvl1pPr algn="ctr" defTabSz="457200">
              <a:lnSpc>
                <a:spcPct val="100000"/>
              </a:lnSpc>
              <a:defRPr sz="54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1pPr>
          </a:lstStyle>
          <a:p>
            <a:r>
              <a:t>제목 텍스트</a:t>
            </a:r>
          </a:p>
        </p:txBody>
      </p:sp>
      <p:sp>
        <p:nvSpPr>
          <p:cNvPr id="174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1370692" y="3598338"/>
            <a:ext cx="9440035" cy="1049872"/>
          </a:xfrm>
          <a:prstGeom prst="rect">
            <a:avLst/>
          </a:prstGeom>
          <a:effectLst>
            <a:outerShdw blurRad="25400" dir="17880000" rotWithShape="0">
              <a:srgbClr val="000000">
                <a:alpha val="46000"/>
              </a:srgbClr>
            </a:outerShdw>
          </a:effectLst>
        </p:spPr>
        <p:txBody>
          <a:bodyPr/>
          <a:lstStyle>
            <a:lvl1pPr marL="0" indent="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20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1pPr>
            <a:lvl2pPr marL="0" indent="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20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2pPr>
            <a:lvl3pPr marL="0" indent="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20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3pPr>
            <a:lvl4pPr marL="0" indent="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20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4pPr>
            <a:lvl5pPr marL="0" indent="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20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75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0946505" y="5921186"/>
            <a:ext cx="321053" cy="289303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rgbClr val="F2F2F2"/>
                </a:solidFill>
                <a:effectLst>
                  <a:outerShdw blurRad="50800" dist="38100" dir="2700000" rotWithShape="0">
                    <a:srgbClr val="000000">
                      <a:alpha val="43000"/>
                    </a:srgbClr>
                  </a:outerShdw>
                </a:effectLst>
                <a:latin typeface="NanumSquareRound Bold"/>
                <a:ea typeface="NanumSquareRound Bold"/>
                <a:cs typeface="NanumSquareRound Bold"/>
                <a:sym typeface="NanumSquareRound 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제목 텍스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21" name="본문 첫 번째 줄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22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및 내용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제목 텍스트"/>
          <p:cNvSpPr txBox="1">
            <a:spLocks noGrp="1"/>
          </p:cNvSpPr>
          <p:nvPr>
            <p:ph type="title"/>
          </p:nvPr>
        </p:nvSpPr>
        <p:spPr>
          <a:xfrm>
            <a:off x="913794" y="609600"/>
            <a:ext cx="10353765" cy="970450"/>
          </a:xfrm>
          <a:prstGeom prst="rect">
            <a:avLst/>
          </a:prstGeom>
          <a:effectLst>
            <a:outerShdw blurRad="25400" dir="17880000" rotWithShape="0">
              <a:srgbClr val="000000">
                <a:alpha val="46000"/>
              </a:srgbClr>
            </a:outerShdw>
          </a:effectLst>
        </p:spPr>
        <p:txBody>
          <a:bodyPr/>
          <a:lstStyle>
            <a:lvl1pPr algn="ctr" defTabSz="457200">
              <a:lnSpc>
                <a:spcPct val="100000"/>
              </a:lnSpc>
              <a:defRPr sz="40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1pPr>
          </a:lstStyle>
          <a:p>
            <a:r>
              <a:t>제목 텍스트</a:t>
            </a:r>
          </a:p>
        </p:txBody>
      </p:sp>
      <p:sp>
        <p:nvSpPr>
          <p:cNvPr id="183" name="본문 첫 번째 줄…"/>
          <p:cNvSpPr txBox="1">
            <a:spLocks noGrp="1"/>
          </p:cNvSpPr>
          <p:nvPr>
            <p:ph type="body" idx="1"/>
          </p:nvPr>
        </p:nvSpPr>
        <p:spPr>
          <a:xfrm>
            <a:off x="913794" y="1732445"/>
            <a:ext cx="10353765" cy="4058755"/>
          </a:xfrm>
          <a:prstGeom prst="rect">
            <a:avLst/>
          </a:prstGeom>
          <a:effectLst>
            <a:outerShdw blurRad="25400" dir="17880000" rotWithShape="0">
              <a:srgbClr val="000000">
                <a:alpha val="46000"/>
              </a:srgbClr>
            </a:outerShdw>
          </a:effectLst>
        </p:spPr>
        <p:txBody>
          <a:bodyPr/>
          <a:lstStyle>
            <a:lvl1pPr marL="342900" indent="-305999" defTabSz="457200">
              <a:lnSpc>
                <a:spcPct val="100000"/>
              </a:lnSpc>
              <a:spcBef>
                <a:spcPts val="600"/>
              </a:spcBef>
              <a:buClr>
                <a:srgbClr val="DADADA"/>
              </a:buClr>
              <a:buSzPct val="70000"/>
              <a:buFont typeface="Times Roman"/>
              <a:buChar char="±"/>
              <a:defRPr sz="20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1pPr>
            <a:lvl2pPr marL="749998" indent="-299999" defTabSz="457200">
              <a:lnSpc>
                <a:spcPct val="100000"/>
              </a:lnSpc>
              <a:spcBef>
                <a:spcPts val="600"/>
              </a:spcBef>
              <a:buClr>
                <a:srgbClr val="DADADA"/>
              </a:buClr>
              <a:buSzPct val="70000"/>
              <a:buFont typeface="Times Roman"/>
              <a:buChar char="°"/>
              <a:defRPr sz="20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2pPr>
            <a:lvl3pPr marL="1079999" indent="-269999" defTabSz="457200">
              <a:lnSpc>
                <a:spcPct val="100000"/>
              </a:lnSpc>
              <a:spcBef>
                <a:spcPts val="600"/>
              </a:spcBef>
              <a:buClr>
                <a:srgbClr val="DADADA"/>
              </a:buClr>
              <a:buSzPct val="70000"/>
              <a:buFont typeface="Times Roman"/>
              <a:buChar char="±"/>
              <a:defRPr sz="20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3pPr>
            <a:lvl4pPr marL="1478570" indent="-308570" defTabSz="457200">
              <a:lnSpc>
                <a:spcPct val="100000"/>
              </a:lnSpc>
              <a:spcBef>
                <a:spcPts val="600"/>
              </a:spcBef>
              <a:buClr>
                <a:srgbClr val="DADADA"/>
              </a:buClr>
              <a:buSzPct val="70000"/>
              <a:buFont typeface="Times Roman"/>
              <a:buChar char="°"/>
              <a:defRPr sz="20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4pPr>
            <a:lvl5pPr marL="1766571" indent="-308570" defTabSz="457200">
              <a:lnSpc>
                <a:spcPct val="100000"/>
              </a:lnSpc>
              <a:spcBef>
                <a:spcPts val="600"/>
              </a:spcBef>
              <a:buClr>
                <a:srgbClr val="DADADA"/>
              </a:buClr>
              <a:buSzPct val="70000"/>
              <a:buFont typeface="Times Roman"/>
              <a:buChar char="±"/>
              <a:defRPr sz="20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84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0946505" y="5921186"/>
            <a:ext cx="321053" cy="289303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rgbClr val="F2F2F2"/>
                </a:solidFill>
                <a:effectLst>
                  <a:outerShdw blurRad="50800" dist="38100" dir="2700000" rotWithShape="0">
                    <a:srgbClr val="000000">
                      <a:alpha val="43000"/>
                    </a:srgbClr>
                  </a:outerShdw>
                </a:effectLst>
                <a:latin typeface="NanumSquareRound Bold"/>
                <a:ea typeface="NanumSquareRound Bold"/>
                <a:cs typeface="NanumSquareRound Bold"/>
                <a:sym typeface="NanumSquareRound 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구역 머리글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제목 텍스트"/>
          <p:cNvSpPr txBox="1">
            <a:spLocks noGrp="1"/>
          </p:cNvSpPr>
          <p:nvPr>
            <p:ph type="title"/>
          </p:nvPr>
        </p:nvSpPr>
        <p:spPr>
          <a:xfrm>
            <a:off x="1295400" y="1761064"/>
            <a:ext cx="9590552" cy="1828818"/>
          </a:xfrm>
          <a:prstGeom prst="rect">
            <a:avLst/>
          </a:prstGeom>
          <a:effectLst>
            <a:outerShdw blurRad="25400" dir="17880000" rotWithShape="0">
              <a:srgbClr val="000000">
                <a:alpha val="46000"/>
              </a:srgbClr>
            </a:outerShdw>
          </a:effectLst>
        </p:spPr>
        <p:txBody>
          <a:bodyPr anchor="b"/>
          <a:lstStyle>
            <a:lvl1pPr algn="ctr" defTabSz="457200">
              <a:lnSpc>
                <a:spcPct val="100000"/>
              </a:lnSpc>
              <a:defRPr sz="40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1pPr>
          </a:lstStyle>
          <a:p>
            <a:r>
              <a:t>제목 텍스트</a:t>
            </a:r>
          </a:p>
        </p:txBody>
      </p:sp>
      <p:sp>
        <p:nvSpPr>
          <p:cNvPr id="192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1295400" y="3589878"/>
            <a:ext cx="9590552" cy="1507059"/>
          </a:xfrm>
          <a:prstGeom prst="rect">
            <a:avLst/>
          </a:prstGeom>
          <a:effectLst>
            <a:outerShdw blurRad="25400" dir="17880000" rotWithShape="0">
              <a:srgbClr val="000000">
                <a:alpha val="46000"/>
              </a:srgbClr>
            </a:outerShdw>
          </a:effectLst>
        </p:spPr>
        <p:txBody>
          <a:bodyPr/>
          <a:lstStyle>
            <a:lvl1pPr marL="0" indent="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20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1pPr>
            <a:lvl2pPr marL="0" indent="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20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2pPr>
            <a:lvl3pPr marL="0" indent="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20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3pPr>
            <a:lvl4pPr marL="0" indent="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20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4pPr>
            <a:lvl5pPr marL="0" indent="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20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93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0946505" y="5921186"/>
            <a:ext cx="321053" cy="289303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rgbClr val="F2F2F2"/>
                </a:solidFill>
                <a:effectLst>
                  <a:outerShdw blurRad="50800" dist="38100" dir="2700000" rotWithShape="0">
                    <a:srgbClr val="000000">
                      <a:alpha val="43000"/>
                    </a:srgbClr>
                  </a:outerShdw>
                </a:effectLst>
                <a:latin typeface="NanumSquareRound Bold"/>
                <a:ea typeface="NanumSquareRound Bold"/>
                <a:cs typeface="NanumSquareRound Bold"/>
                <a:sym typeface="NanumSquareRound 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콘텐츠 2개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제목 텍스트"/>
          <p:cNvSpPr txBox="1">
            <a:spLocks noGrp="1"/>
          </p:cNvSpPr>
          <p:nvPr>
            <p:ph type="title"/>
          </p:nvPr>
        </p:nvSpPr>
        <p:spPr>
          <a:xfrm>
            <a:off x="913794" y="609600"/>
            <a:ext cx="10353765" cy="970450"/>
          </a:xfrm>
          <a:prstGeom prst="rect">
            <a:avLst/>
          </a:prstGeom>
          <a:effectLst>
            <a:outerShdw blurRad="25400" dir="17880000" rotWithShape="0">
              <a:srgbClr val="000000">
                <a:alpha val="46000"/>
              </a:srgbClr>
            </a:outerShdw>
          </a:effectLst>
        </p:spPr>
        <p:txBody>
          <a:bodyPr/>
          <a:lstStyle>
            <a:lvl1pPr algn="ctr" defTabSz="457200">
              <a:lnSpc>
                <a:spcPct val="100000"/>
              </a:lnSpc>
              <a:defRPr sz="40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1pPr>
          </a:lstStyle>
          <a:p>
            <a:r>
              <a:t>제목 텍스트</a:t>
            </a:r>
          </a:p>
        </p:txBody>
      </p:sp>
      <p:sp>
        <p:nvSpPr>
          <p:cNvPr id="201" name="본문 첫 번째 줄…"/>
          <p:cNvSpPr txBox="1">
            <a:spLocks noGrp="1"/>
          </p:cNvSpPr>
          <p:nvPr>
            <p:ph type="body" sz="half" idx="1"/>
          </p:nvPr>
        </p:nvSpPr>
        <p:spPr>
          <a:xfrm>
            <a:off x="913794" y="1732445"/>
            <a:ext cx="5060499" cy="4058755"/>
          </a:xfrm>
          <a:prstGeom prst="rect">
            <a:avLst/>
          </a:prstGeom>
          <a:effectLst>
            <a:outerShdw blurRad="25400" dir="17880000" rotWithShape="0">
              <a:srgbClr val="000000">
                <a:alpha val="46000"/>
              </a:srgbClr>
            </a:outerShdw>
          </a:effectLst>
        </p:spPr>
        <p:txBody>
          <a:bodyPr/>
          <a:lstStyle>
            <a:lvl1pPr marL="342900" indent="-305999" defTabSz="457200">
              <a:lnSpc>
                <a:spcPct val="100000"/>
              </a:lnSpc>
              <a:spcBef>
                <a:spcPts val="600"/>
              </a:spcBef>
              <a:buClr>
                <a:srgbClr val="DADADA"/>
              </a:buClr>
              <a:buSzPct val="70000"/>
              <a:buFont typeface="Times Roman"/>
              <a:buChar char="±"/>
              <a:defRPr sz="20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1pPr>
            <a:lvl2pPr marL="749998" indent="-299999" defTabSz="457200">
              <a:lnSpc>
                <a:spcPct val="100000"/>
              </a:lnSpc>
              <a:spcBef>
                <a:spcPts val="600"/>
              </a:spcBef>
              <a:buClr>
                <a:srgbClr val="DADADA"/>
              </a:buClr>
              <a:buSzPct val="70000"/>
              <a:buFont typeface="Times Roman"/>
              <a:buChar char="°"/>
              <a:defRPr sz="20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2pPr>
            <a:lvl3pPr marL="1079999" indent="-269999" defTabSz="457200">
              <a:lnSpc>
                <a:spcPct val="100000"/>
              </a:lnSpc>
              <a:spcBef>
                <a:spcPts val="600"/>
              </a:spcBef>
              <a:buClr>
                <a:srgbClr val="DADADA"/>
              </a:buClr>
              <a:buSzPct val="70000"/>
              <a:buFont typeface="Times Roman"/>
              <a:buChar char="±"/>
              <a:defRPr sz="20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3pPr>
            <a:lvl4pPr marL="1478570" indent="-308570" defTabSz="457200">
              <a:lnSpc>
                <a:spcPct val="100000"/>
              </a:lnSpc>
              <a:spcBef>
                <a:spcPts val="600"/>
              </a:spcBef>
              <a:buClr>
                <a:srgbClr val="DADADA"/>
              </a:buClr>
              <a:buSzPct val="70000"/>
              <a:buFont typeface="Times Roman"/>
              <a:buChar char="°"/>
              <a:defRPr sz="20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4pPr>
            <a:lvl5pPr marL="1766571" indent="-308570" defTabSz="457200">
              <a:lnSpc>
                <a:spcPct val="100000"/>
              </a:lnSpc>
              <a:spcBef>
                <a:spcPts val="600"/>
              </a:spcBef>
              <a:buClr>
                <a:srgbClr val="DADADA"/>
              </a:buClr>
              <a:buSzPct val="70000"/>
              <a:buFont typeface="Times Roman"/>
              <a:buChar char="±"/>
              <a:defRPr sz="20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202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0946505" y="5921186"/>
            <a:ext cx="321053" cy="289303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rgbClr val="F2F2F2"/>
                </a:solidFill>
                <a:effectLst>
                  <a:outerShdw blurRad="50800" dist="38100" dir="2700000" rotWithShape="0">
                    <a:srgbClr val="000000">
                      <a:alpha val="43000"/>
                    </a:srgbClr>
                  </a:outerShdw>
                </a:effectLst>
                <a:latin typeface="NanumSquareRound Bold"/>
                <a:ea typeface="NanumSquareRound Bold"/>
                <a:cs typeface="NanumSquareRound Bold"/>
                <a:sym typeface="NanumSquareRound 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비교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Picture 19" descr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794" y="1734504"/>
            <a:ext cx="5089074" cy="4148772"/>
          </a:xfrm>
          <a:prstGeom prst="rect">
            <a:avLst/>
          </a:prstGeom>
          <a:ln w="12700">
            <a:miter lim="400000"/>
          </a:ln>
        </p:spPr>
      </p:pic>
      <p:pic>
        <p:nvPicPr>
          <p:cNvPr id="210" name="Picture 20" descr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8484" y="1734504"/>
            <a:ext cx="5089074" cy="4148772"/>
          </a:xfrm>
          <a:prstGeom prst="rect">
            <a:avLst/>
          </a:prstGeom>
          <a:ln w="12700">
            <a:miter lim="400000"/>
          </a:ln>
        </p:spPr>
      </p:pic>
      <p:sp>
        <p:nvSpPr>
          <p:cNvPr id="211" name="제목 텍스트"/>
          <p:cNvSpPr txBox="1">
            <a:spLocks noGrp="1"/>
          </p:cNvSpPr>
          <p:nvPr>
            <p:ph type="title"/>
          </p:nvPr>
        </p:nvSpPr>
        <p:spPr>
          <a:xfrm>
            <a:off x="913794" y="609600"/>
            <a:ext cx="10353765" cy="970450"/>
          </a:xfrm>
          <a:prstGeom prst="rect">
            <a:avLst/>
          </a:prstGeom>
          <a:effectLst>
            <a:outerShdw blurRad="25400" dir="17880000" rotWithShape="0">
              <a:srgbClr val="000000">
                <a:alpha val="46000"/>
              </a:srgbClr>
            </a:outerShdw>
          </a:effectLst>
        </p:spPr>
        <p:txBody>
          <a:bodyPr/>
          <a:lstStyle>
            <a:lvl1pPr algn="ctr" defTabSz="457200">
              <a:lnSpc>
                <a:spcPct val="100000"/>
              </a:lnSpc>
              <a:defRPr sz="40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1pPr>
          </a:lstStyle>
          <a:p>
            <a:r>
              <a:t>제목 텍스트</a:t>
            </a:r>
          </a:p>
        </p:txBody>
      </p:sp>
      <p:sp>
        <p:nvSpPr>
          <p:cNvPr id="212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1005872" y="1835254"/>
            <a:ext cx="4876344" cy="544889"/>
          </a:xfrm>
          <a:prstGeom prst="rect">
            <a:avLst/>
          </a:prstGeom>
          <a:effectLst>
            <a:outerShdw blurRad="25400" dir="17880000" rotWithShape="0">
              <a:srgbClr val="000000">
                <a:alpha val="46000"/>
              </a:srgbClr>
            </a:outerShdw>
          </a:effectLst>
        </p:spPr>
        <p:txBody>
          <a:bodyPr anchor="b"/>
          <a:lstStyle>
            <a:lvl1pPr marL="0" indent="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24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1pPr>
            <a:lvl2pPr marL="0" indent="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24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2pPr>
            <a:lvl3pPr marL="0" indent="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24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3pPr>
            <a:lvl4pPr marL="0" indent="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24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4pPr>
            <a:lvl5pPr marL="0" indent="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24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213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6294966" y="1835254"/>
            <a:ext cx="4895332" cy="544888"/>
          </a:xfrm>
          <a:prstGeom prst="rect">
            <a:avLst/>
          </a:prstGeom>
          <a:effectLst>
            <a:outerShdw blurRad="25400" dir="17880000" rotWithShape="0">
              <a:srgbClr val="000000">
                <a:alpha val="46000"/>
              </a:srgbClr>
            </a:outerShdw>
          </a:effectLst>
        </p:spPr>
        <p:txBody>
          <a:bodyPr anchor="b"/>
          <a:lstStyle/>
          <a:p>
            <a:endParaRPr/>
          </a:p>
        </p:txBody>
      </p:sp>
      <p:sp>
        <p:nvSpPr>
          <p:cNvPr id="214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0946505" y="5921186"/>
            <a:ext cx="321053" cy="289303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rgbClr val="F2F2F2"/>
                </a:solidFill>
                <a:effectLst>
                  <a:outerShdw blurRad="50800" dist="38100" dir="2700000" rotWithShape="0">
                    <a:srgbClr val="000000">
                      <a:alpha val="43000"/>
                    </a:srgbClr>
                  </a:outerShdw>
                </a:effectLst>
                <a:latin typeface="NanumSquareRound Bold"/>
                <a:ea typeface="NanumSquareRound Bold"/>
                <a:cs typeface="NanumSquareRound Bold"/>
                <a:sym typeface="NanumSquareRound 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만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제목 텍스트"/>
          <p:cNvSpPr txBox="1">
            <a:spLocks noGrp="1"/>
          </p:cNvSpPr>
          <p:nvPr>
            <p:ph type="title"/>
          </p:nvPr>
        </p:nvSpPr>
        <p:spPr>
          <a:xfrm>
            <a:off x="913794" y="609600"/>
            <a:ext cx="10353765" cy="970450"/>
          </a:xfrm>
          <a:prstGeom prst="rect">
            <a:avLst/>
          </a:prstGeom>
          <a:effectLst>
            <a:outerShdw blurRad="25400" dir="17880000" rotWithShape="0">
              <a:srgbClr val="000000">
                <a:alpha val="46000"/>
              </a:srgbClr>
            </a:outerShdw>
          </a:effectLst>
        </p:spPr>
        <p:txBody>
          <a:bodyPr/>
          <a:lstStyle>
            <a:lvl1pPr algn="ctr" defTabSz="457200">
              <a:lnSpc>
                <a:spcPct val="100000"/>
              </a:lnSpc>
              <a:defRPr sz="40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1pPr>
          </a:lstStyle>
          <a:p>
            <a:r>
              <a:t>제목 텍스트</a:t>
            </a:r>
          </a:p>
        </p:txBody>
      </p:sp>
      <p:sp>
        <p:nvSpPr>
          <p:cNvPr id="222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0946505" y="5921186"/>
            <a:ext cx="321053" cy="289303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rgbClr val="F2F2F2"/>
                </a:solidFill>
                <a:effectLst>
                  <a:outerShdw blurRad="50800" dist="38100" dir="2700000" rotWithShape="0">
                    <a:srgbClr val="000000">
                      <a:alpha val="43000"/>
                    </a:srgbClr>
                  </a:outerShdw>
                </a:effectLst>
                <a:latin typeface="NanumSquareRound Bold"/>
                <a:ea typeface="NanumSquareRound Bold"/>
                <a:cs typeface="NanumSquareRound Bold"/>
                <a:sym typeface="NanumSquareRound 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빈 화면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0946505" y="5921186"/>
            <a:ext cx="321053" cy="289303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rgbClr val="F2F2F2"/>
                </a:solidFill>
                <a:effectLst>
                  <a:outerShdw blurRad="50800" dist="38100" dir="2700000" rotWithShape="0">
                    <a:srgbClr val="000000">
                      <a:alpha val="43000"/>
                    </a:srgbClr>
                  </a:outerShdw>
                </a:effectLst>
                <a:latin typeface="NanumSquareRound Bold"/>
                <a:ea typeface="NanumSquareRound Bold"/>
                <a:cs typeface="NanumSquareRound Bold"/>
                <a:sym typeface="NanumSquareRound 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캡션 있는 콘텐츠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제목 텍스트"/>
          <p:cNvSpPr txBox="1">
            <a:spLocks noGrp="1"/>
          </p:cNvSpPr>
          <p:nvPr>
            <p:ph type="title"/>
          </p:nvPr>
        </p:nvSpPr>
        <p:spPr>
          <a:xfrm>
            <a:off x="913794" y="609600"/>
            <a:ext cx="3706892" cy="1821920"/>
          </a:xfrm>
          <a:prstGeom prst="rect">
            <a:avLst/>
          </a:prstGeom>
          <a:effectLst>
            <a:outerShdw blurRad="25400" dir="17880000" rotWithShape="0">
              <a:srgbClr val="000000">
                <a:alpha val="46000"/>
              </a:srgbClr>
            </a:outerShdw>
          </a:effectLst>
        </p:spPr>
        <p:txBody>
          <a:bodyPr anchor="b"/>
          <a:lstStyle>
            <a:lvl1pPr algn="ctr" defTabSz="457200">
              <a:lnSpc>
                <a:spcPct val="100000"/>
              </a:lnSpc>
              <a:defRPr sz="24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1pPr>
          </a:lstStyle>
          <a:p>
            <a:r>
              <a:t>제목 텍스트</a:t>
            </a:r>
          </a:p>
        </p:txBody>
      </p:sp>
      <p:sp>
        <p:nvSpPr>
          <p:cNvPr id="237" name="본문 첫 번째 줄…"/>
          <p:cNvSpPr txBox="1">
            <a:spLocks noGrp="1"/>
          </p:cNvSpPr>
          <p:nvPr>
            <p:ph type="body" sz="half" idx="1"/>
          </p:nvPr>
        </p:nvSpPr>
        <p:spPr>
          <a:xfrm>
            <a:off x="4855633" y="609600"/>
            <a:ext cx="6411925" cy="5181600"/>
          </a:xfrm>
          <a:prstGeom prst="rect">
            <a:avLst/>
          </a:prstGeom>
          <a:effectLst>
            <a:outerShdw blurRad="25400" dir="17880000" rotWithShape="0">
              <a:srgbClr val="000000">
                <a:alpha val="46000"/>
              </a:srgbClr>
            </a:outerShdw>
          </a:effectLst>
        </p:spPr>
        <p:txBody>
          <a:bodyPr/>
          <a:lstStyle>
            <a:lvl1pPr marL="342900" indent="-305999" defTabSz="457200">
              <a:lnSpc>
                <a:spcPct val="100000"/>
              </a:lnSpc>
              <a:spcBef>
                <a:spcPts val="600"/>
              </a:spcBef>
              <a:buClr>
                <a:srgbClr val="DADADA"/>
              </a:buClr>
              <a:buSzPct val="70000"/>
              <a:buFont typeface="Times Roman"/>
              <a:buChar char="±"/>
              <a:defRPr sz="20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1pPr>
            <a:lvl2pPr marL="749998" indent="-299999" defTabSz="457200">
              <a:lnSpc>
                <a:spcPct val="100000"/>
              </a:lnSpc>
              <a:spcBef>
                <a:spcPts val="600"/>
              </a:spcBef>
              <a:buClr>
                <a:srgbClr val="DADADA"/>
              </a:buClr>
              <a:buSzPct val="70000"/>
              <a:buFont typeface="Times Roman"/>
              <a:buChar char="°"/>
              <a:defRPr sz="20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2pPr>
            <a:lvl3pPr marL="1079999" indent="-269999" defTabSz="457200">
              <a:lnSpc>
                <a:spcPct val="100000"/>
              </a:lnSpc>
              <a:spcBef>
                <a:spcPts val="600"/>
              </a:spcBef>
              <a:buClr>
                <a:srgbClr val="DADADA"/>
              </a:buClr>
              <a:buSzPct val="70000"/>
              <a:buFont typeface="Times Roman"/>
              <a:buChar char="±"/>
              <a:defRPr sz="20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3pPr>
            <a:lvl4pPr marL="1478570" indent="-308570" defTabSz="457200">
              <a:lnSpc>
                <a:spcPct val="100000"/>
              </a:lnSpc>
              <a:spcBef>
                <a:spcPts val="600"/>
              </a:spcBef>
              <a:buClr>
                <a:srgbClr val="DADADA"/>
              </a:buClr>
              <a:buSzPct val="70000"/>
              <a:buFont typeface="Times Roman"/>
              <a:buChar char="°"/>
              <a:defRPr sz="20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4pPr>
            <a:lvl5pPr marL="1766571" indent="-308570" defTabSz="457200">
              <a:lnSpc>
                <a:spcPct val="100000"/>
              </a:lnSpc>
              <a:spcBef>
                <a:spcPts val="600"/>
              </a:spcBef>
              <a:buClr>
                <a:srgbClr val="DADADA"/>
              </a:buClr>
              <a:buSzPct val="70000"/>
              <a:buFont typeface="Times Roman"/>
              <a:buChar char="±"/>
              <a:defRPr sz="20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238" name="Text Placeholder 3"/>
          <p:cNvSpPr>
            <a:spLocks noGrp="1"/>
          </p:cNvSpPr>
          <p:nvPr>
            <p:ph type="body" sz="quarter" idx="21"/>
          </p:nvPr>
        </p:nvSpPr>
        <p:spPr>
          <a:xfrm>
            <a:off x="913791" y="2431518"/>
            <a:ext cx="3706897" cy="3359682"/>
          </a:xfrm>
          <a:prstGeom prst="rect">
            <a:avLst/>
          </a:prstGeom>
          <a:effectLst>
            <a:outerShdw blurRad="25400" dir="17880000" rotWithShape="0">
              <a:srgbClr val="000000">
                <a:alpha val="46000"/>
              </a:srgbClr>
            </a:outerShdw>
          </a:effectLst>
        </p:spPr>
        <p:txBody>
          <a:bodyPr/>
          <a:lstStyle/>
          <a:p>
            <a:endParaRPr/>
          </a:p>
        </p:txBody>
      </p:sp>
      <p:sp>
        <p:nvSpPr>
          <p:cNvPr id="239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0946505" y="5921186"/>
            <a:ext cx="321053" cy="289303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rgbClr val="F2F2F2"/>
                </a:solidFill>
                <a:effectLst>
                  <a:outerShdw blurRad="50800" dist="38100" dir="2700000" rotWithShape="0">
                    <a:srgbClr val="000000">
                      <a:alpha val="43000"/>
                    </a:srgbClr>
                  </a:outerShdw>
                </a:effectLst>
                <a:latin typeface="NanumSquareRound Bold"/>
                <a:ea typeface="NanumSquareRound Bold"/>
                <a:cs typeface="NanumSquareRound Bold"/>
                <a:sym typeface="NanumSquareRound 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캡션 있는 그림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Picture 21" descr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3664" y="609600"/>
            <a:ext cx="3584167" cy="5204832"/>
          </a:xfrm>
          <a:prstGeom prst="rect">
            <a:avLst/>
          </a:prstGeom>
          <a:ln w="12700">
            <a:miter lim="400000"/>
          </a:ln>
        </p:spPr>
      </p:pic>
      <p:sp>
        <p:nvSpPr>
          <p:cNvPr id="247" name="제목 텍스트"/>
          <p:cNvSpPr txBox="1">
            <a:spLocks noGrp="1"/>
          </p:cNvSpPr>
          <p:nvPr>
            <p:ph type="title"/>
          </p:nvPr>
        </p:nvSpPr>
        <p:spPr>
          <a:xfrm>
            <a:off x="913794" y="609921"/>
            <a:ext cx="5934951" cy="1829343"/>
          </a:xfrm>
          <a:prstGeom prst="rect">
            <a:avLst/>
          </a:prstGeom>
          <a:effectLst>
            <a:outerShdw blurRad="25400" dir="17880000" rotWithShape="0">
              <a:srgbClr val="000000">
                <a:alpha val="46000"/>
              </a:srgbClr>
            </a:outerShdw>
          </a:effectLst>
        </p:spPr>
        <p:txBody>
          <a:bodyPr anchor="b"/>
          <a:lstStyle>
            <a:lvl1pPr algn="ctr" defTabSz="457200">
              <a:lnSpc>
                <a:spcPct val="100000"/>
              </a:lnSpc>
              <a:defRPr sz="32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1pPr>
          </a:lstStyle>
          <a:p>
            <a:r>
              <a:t>제목 텍스트</a:t>
            </a:r>
          </a:p>
        </p:txBody>
      </p:sp>
      <p:sp>
        <p:nvSpPr>
          <p:cNvPr id="248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7442551" y="763701"/>
            <a:ext cx="3275751" cy="4912825"/>
          </a:xfrm>
          <a:prstGeom prst="rect">
            <a:avLst/>
          </a:prstGeom>
          <a:effectLst>
            <a:outerShdw blurRad="38100" dist="25400" dir="4440000" rotWithShape="0">
              <a:srgbClr val="000000">
                <a:alpha val="36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49" name="본문 첫 번째 줄…"/>
          <p:cNvSpPr txBox="1">
            <a:spLocks noGrp="1"/>
          </p:cNvSpPr>
          <p:nvPr>
            <p:ph type="body" sz="half" idx="1"/>
          </p:nvPr>
        </p:nvSpPr>
        <p:spPr>
          <a:xfrm>
            <a:off x="913794" y="2439260"/>
            <a:ext cx="5934951" cy="3376137"/>
          </a:xfrm>
          <a:prstGeom prst="rect">
            <a:avLst/>
          </a:prstGeom>
          <a:effectLst>
            <a:outerShdw blurRad="25400" dir="17880000" rotWithShape="0">
              <a:srgbClr val="000000">
                <a:alpha val="46000"/>
              </a:srgbClr>
            </a:outerShdw>
          </a:effectLst>
        </p:spPr>
        <p:txBody>
          <a:bodyPr/>
          <a:lstStyle>
            <a:lvl1pPr marL="0" indent="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16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1pPr>
            <a:lvl2pPr marL="0" indent="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16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2pPr>
            <a:lvl3pPr marL="0" indent="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16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3pPr>
            <a:lvl4pPr marL="0" indent="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16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4pPr>
            <a:lvl5pPr marL="0" indent="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16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250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0946505" y="5921186"/>
            <a:ext cx="321053" cy="289303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rgbClr val="F2F2F2"/>
                </a:solidFill>
                <a:effectLst>
                  <a:outerShdw blurRad="50800" dist="38100" dir="2700000" rotWithShape="0">
                    <a:srgbClr val="000000">
                      <a:alpha val="43000"/>
                    </a:srgbClr>
                  </a:outerShdw>
                </a:effectLst>
                <a:latin typeface="NanumSquareRound Bold"/>
                <a:ea typeface="NanumSquareRound Bold"/>
                <a:cs typeface="NanumSquareRound Bold"/>
                <a:sym typeface="NanumSquareRound 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캡션 있는 파노라마 그림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Picture 15" descr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3882" y="547807"/>
            <a:ext cx="10141802" cy="3816807"/>
          </a:xfrm>
          <a:prstGeom prst="rect">
            <a:avLst/>
          </a:prstGeom>
          <a:ln w="12700">
            <a:miter lim="400000"/>
          </a:ln>
        </p:spPr>
      </p:pic>
      <p:sp>
        <p:nvSpPr>
          <p:cNvPr id="258" name="제목 텍스트"/>
          <p:cNvSpPr txBox="1">
            <a:spLocks noGrp="1"/>
          </p:cNvSpPr>
          <p:nvPr>
            <p:ph type="title"/>
          </p:nvPr>
        </p:nvSpPr>
        <p:spPr>
          <a:xfrm>
            <a:off x="913806" y="4565255"/>
            <a:ext cx="10355327" cy="543477"/>
          </a:xfrm>
          <a:prstGeom prst="rect">
            <a:avLst/>
          </a:prstGeom>
          <a:effectLst>
            <a:outerShdw blurRad="25400" dir="17880000" rotWithShape="0">
              <a:srgbClr val="000000">
                <a:alpha val="46000"/>
              </a:srgbClr>
            </a:outerShdw>
          </a:effectLst>
        </p:spPr>
        <p:txBody>
          <a:bodyPr anchor="b"/>
          <a:lstStyle>
            <a:lvl1pPr algn="ctr" defTabSz="457200">
              <a:lnSpc>
                <a:spcPct val="100000"/>
              </a:lnSpc>
              <a:defRPr sz="28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1pPr>
          </a:lstStyle>
          <a:p>
            <a:r>
              <a:t>제목 텍스트</a:t>
            </a:r>
          </a:p>
        </p:txBody>
      </p:sp>
      <p:sp>
        <p:nvSpPr>
          <p:cNvPr id="259" name="Picture Placeholder 2"/>
          <p:cNvSpPr>
            <a:spLocks noGrp="1"/>
          </p:cNvSpPr>
          <p:nvPr>
            <p:ph type="pic" idx="21"/>
          </p:nvPr>
        </p:nvSpPr>
        <p:spPr>
          <a:xfrm>
            <a:off x="1169348" y="695008"/>
            <a:ext cx="9845348" cy="3525674"/>
          </a:xfrm>
          <a:prstGeom prst="rect">
            <a:avLst/>
          </a:prstGeom>
          <a:effectLst>
            <a:outerShdw blurRad="38100" dist="25400" dir="4440000" rotWithShape="0">
              <a:srgbClr val="000000">
                <a:alpha val="36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60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913794" y="5108728"/>
            <a:ext cx="10353765" cy="682477"/>
          </a:xfrm>
          <a:prstGeom prst="rect">
            <a:avLst/>
          </a:prstGeom>
          <a:effectLst>
            <a:outerShdw blurRad="25400" dir="17880000" rotWithShape="0">
              <a:srgbClr val="000000">
                <a:alpha val="46000"/>
              </a:srgbClr>
            </a:outerShdw>
          </a:effectLst>
        </p:spPr>
        <p:txBody>
          <a:bodyPr/>
          <a:lstStyle>
            <a:lvl1pPr marL="0" indent="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16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1pPr>
            <a:lvl2pPr marL="0" indent="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16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2pPr>
            <a:lvl3pPr marL="0" indent="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16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3pPr>
            <a:lvl4pPr marL="0" indent="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16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4pPr>
            <a:lvl5pPr marL="0" indent="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16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261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0946505" y="5921186"/>
            <a:ext cx="321053" cy="289303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rgbClr val="F2F2F2"/>
                </a:solidFill>
                <a:effectLst>
                  <a:outerShdw blurRad="50800" dist="38100" dir="2700000" rotWithShape="0">
                    <a:srgbClr val="000000">
                      <a:alpha val="43000"/>
                    </a:srgbClr>
                  </a:outerShdw>
                </a:effectLst>
                <a:latin typeface="NanumSquareRound Bold"/>
                <a:ea typeface="NanumSquareRound Bold"/>
                <a:cs typeface="NanumSquareRound Bold"/>
                <a:sym typeface="NanumSquareRound 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및 캡션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제목 텍스트"/>
          <p:cNvSpPr txBox="1">
            <a:spLocks noGrp="1"/>
          </p:cNvSpPr>
          <p:nvPr>
            <p:ph type="title"/>
          </p:nvPr>
        </p:nvSpPr>
        <p:spPr>
          <a:xfrm>
            <a:off x="913794" y="608436"/>
            <a:ext cx="10353765" cy="3534346"/>
          </a:xfrm>
          <a:prstGeom prst="rect">
            <a:avLst/>
          </a:prstGeom>
          <a:effectLst>
            <a:outerShdw blurRad="25400" dir="17880000" rotWithShape="0">
              <a:srgbClr val="000000">
                <a:alpha val="46000"/>
              </a:srgbClr>
            </a:outerShdw>
          </a:effectLst>
        </p:spPr>
        <p:txBody>
          <a:bodyPr/>
          <a:lstStyle>
            <a:lvl1pPr algn="ctr" defTabSz="457200">
              <a:lnSpc>
                <a:spcPct val="100000"/>
              </a:lnSpc>
              <a:defRPr sz="32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1pPr>
          </a:lstStyle>
          <a:p>
            <a:r>
              <a:t>제목 텍스트</a:t>
            </a:r>
          </a:p>
        </p:txBody>
      </p:sp>
      <p:sp>
        <p:nvSpPr>
          <p:cNvPr id="269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913794" y="4295180"/>
            <a:ext cx="10353765" cy="1501831"/>
          </a:xfrm>
          <a:prstGeom prst="rect">
            <a:avLst/>
          </a:prstGeom>
          <a:effectLst>
            <a:outerShdw blurRad="25400" dir="17880000" rotWithShape="0">
              <a:srgbClr val="000000">
                <a:alpha val="46000"/>
              </a:srgbClr>
            </a:outerShdw>
          </a:effectLst>
        </p:spPr>
        <p:txBody>
          <a:bodyPr anchor="ctr"/>
          <a:lstStyle>
            <a:lvl1pPr marL="0" indent="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16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1pPr>
            <a:lvl2pPr marL="0" indent="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16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2pPr>
            <a:lvl3pPr marL="0" indent="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16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3pPr>
            <a:lvl4pPr marL="0" indent="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16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4pPr>
            <a:lvl5pPr marL="0" indent="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16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270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0946505" y="5921186"/>
            <a:ext cx="321053" cy="289303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rgbClr val="F2F2F2"/>
                </a:solidFill>
                <a:effectLst>
                  <a:outerShdw blurRad="50800" dist="38100" dir="2700000" rotWithShape="0">
                    <a:srgbClr val="000000">
                      <a:alpha val="43000"/>
                    </a:srgbClr>
                  </a:outerShdw>
                </a:effectLst>
                <a:latin typeface="NanumSquareRound Bold"/>
                <a:ea typeface="NanumSquareRound Bold"/>
                <a:cs typeface="NanumSquareRound Bold"/>
                <a:sym typeface="NanumSquareRound 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텍스트"/>
          <p:cNvSpPr txBox="1">
            <a:spLocks noGrp="1"/>
          </p:cNvSpPr>
          <p:nvPr>
            <p:ph type="title"/>
          </p:nvPr>
        </p:nvSpPr>
        <p:spPr>
          <a:xfrm>
            <a:off x="831850" y="1712422"/>
            <a:ext cx="10515600" cy="2851209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제목 텍스트</a:t>
            </a:r>
          </a:p>
        </p:txBody>
      </p:sp>
      <p:sp>
        <p:nvSpPr>
          <p:cNvPr id="30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831850" y="4552632"/>
            <a:ext cx="10515600" cy="1500192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sz="2400">
                <a:solidFill>
                  <a:srgbClr val="404040"/>
                </a:solidFill>
              </a:defRPr>
            </a:lvl1pPr>
            <a:lvl2pPr marL="0" indent="0">
              <a:buSzTx/>
              <a:buNone/>
              <a:defRPr sz="2400">
                <a:solidFill>
                  <a:srgbClr val="404040"/>
                </a:solidFill>
              </a:defRPr>
            </a:lvl2pPr>
            <a:lvl3pPr marL="0" indent="0">
              <a:buSzTx/>
              <a:buNone/>
              <a:defRPr sz="2400">
                <a:solidFill>
                  <a:srgbClr val="404040"/>
                </a:solidFill>
              </a:defRPr>
            </a:lvl3pPr>
            <a:lvl4pPr marL="0" indent="0">
              <a:buSzTx/>
              <a:buNone/>
              <a:defRPr sz="2400">
                <a:solidFill>
                  <a:srgbClr val="404040"/>
                </a:solidFill>
              </a:defRPr>
            </a:lvl4pPr>
            <a:lvl5pPr marL="0" indent="0">
              <a:buSzTx/>
              <a:buNone/>
              <a:defRPr sz="2400">
                <a:solidFill>
                  <a:srgbClr val="404040"/>
                </a:solidFill>
              </a:defRPr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31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캡션 있는 인용문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제목 텍스트"/>
          <p:cNvSpPr txBox="1">
            <a:spLocks noGrp="1"/>
          </p:cNvSpPr>
          <p:nvPr>
            <p:ph type="title"/>
          </p:nvPr>
        </p:nvSpPr>
        <p:spPr>
          <a:xfrm>
            <a:off x="1446212" y="609600"/>
            <a:ext cx="9302754" cy="2992904"/>
          </a:xfrm>
          <a:prstGeom prst="rect">
            <a:avLst/>
          </a:prstGeom>
          <a:effectLst>
            <a:outerShdw blurRad="25400" dir="17880000" rotWithShape="0">
              <a:srgbClr val="000000">
                <a:alpha val="46000"/>
              </a:srgbClr>
            </a:outerShdw>
          </a:effectLst>
        </p:spPr>
        <p:txBody>
          <a:bodyPr/>
          <a:lstStyle>
            <a:lvl1pPr algn="ctr" defTabSz="457200">
              <a:lnSpc>
                <a:spcPct val="100000"/>
              </a:lnSpc>
              <a:defRPr sz="32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1pPr>
          </a:lstStyle>
          <a:p>
            <a:r>
              <a:t>제목 텍스트</a:t>
            </a:r>
          </a:p>
        </p:txBody>
      </p:sp>
      <p:sp>
        <p:nvSpPr>
          <p:cNvPr id="278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1720644" y="3610030"/>
            <a:ext cx="8752300" cy="532754"/>
          </a:xfrm>
          <a:prstGeom prst="rect">
            <a:avLst/>
          </a:prstGeom>
          <a:effectLst>
            <a:outerShdw blurRad="25400" dir="17880000" rotWithShape="0">
              <a:srgbClr val="000000">
                <a:alpha val="46000"/>
              </a:srgbClr>
            </a:outerShdw>
          </a:effectLst>
        </p:spPr>
        <p:txBody>
          <a:bodyPr/>
          <a:lstStyle>
            <a:lvl1pPr marL="0" indent="0" algn="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14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1pPr>
            <a:lvl2pPr marL="0" indent="0" algn="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14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2pPr>
            <a:lvl3pPr marL="0" indent="0" algn="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14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3pPr>
            <a:lvl4pPr marL="0" indent="0" algn="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14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4pPr>
            <a:lvl5pPr marL="0" indent="0" algn="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14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279" name="Text Placeholder 3"/>
          <p:cNvSpPr>
            <a:spLocks noGrp="1"/>
          </p:cNvSpPr>
          <p:nvPr>
            <p:ph type="body" sz="quarter" idx="21"/>
          </p:nvPr>
        </p:nvSpPr>
        <p:spPr>
          <a:xfrm>
            <a:off x="913791" y="4304353"/>
            <a:ext cx="10353769" cy="1489501"/>
          </a:xfrm>
          <a:prstGeom prst="rect">
            <a:avLst/>
          </a:prstGeom>
          <a:effectLst>
            <a:outerShdw blurRad="25400" dir="17880000" rotWithShape="0">
              <a:srgbClr val="000000">
                <a:alpha val="46000"/>
              </a:srgbClr>
            </a:outerShdw>
          </a:effectLst>
        </p:spPr>
        <p:txBody>
          <a:bodyPr anchor="ctr"/>
          <a:lstStyle/>
          <a:p>
            <a:endParaRPr/>
          </a:p>
        </p:txBody>
      </p:sp>
      <p:sp>
        <p:nvSpPr>
          <p:cNvPr id="280" name="TextBox 10"/>
          <p:cNvSpPr txBox="1"/>
          <p:nvPr/>
        </p:nvSpPr>
        <p:spPr>
          <a:xfrm>
            <a:off x="1036319" y="521863"/>
            <a:ext cx="518162" cy="13106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>
            <a:lvl1pPr>
              <a:defRPr sz="8000" cap="all">
                <a:solidFill>
                  <a:srgbClr val="FFFFFF"/>
                </a:solidFill>
                <a:latin typeface="Calisto MT"/>
                <a:ea typeface="Calisto MT"/>
                <a:cs typeface="Calisto MT"/>
                <a:sym typeface="Calisto MT"/>
              </a:defRPr>
            </a:lvl1pPr>
          </a:lstStyle>
          <a:p>
            <a:r>
              <a:t>“</a:t>
            </a:r>
          </a:p>
        </p:txBody>
      </p:sp>
      <p:sp>
        <p:nvSpPr>
          <p:cNvPr id="281" name="TextBox 12"/>
          <p:cNvSpPr txBox="1"/>
          <p:nvPr/>
        </p:nvSpPr>
        <p:spPr>
          <a:xfrm>
            <a:off x="10550435" y="2565325"/>
            <a:ext cx="518162" cy="13106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>
            <a:lvl1pPr algn="r">
              <a:defRPr sz="8000" cap="all">
                <a:solidFill>
                  <a:srgbClr val="FFFFFF"/>
                </a:solidFill>
                <a:latin typeface="Calisto MT"/>
                <a:ea typeface="Calisto MT"/>
                <a:cs typeface="Calisto MT"/>
                <a:sym typeface="Calisto MT"/>
              </a:defRPr>
            </a:lvl1pPr>
          </a:lstStyle>
          <a:p>
            <a:r>
              <a:t>”</a:t>
            </a:r>
          </a:p>
        </p:txBody>
      </p:sp>
      <p:sp>
        <p:nvSpPr>
          <p:cNvPr id="282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0946505" y="5921186"/>
            <a:ext cx="321053" cy="289303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rgbClr val="F2F2F2"/>
                </a:solidFill>
                <a:effectLst>
                  <a:outerShdw blurRad="50800" dist="38100" dir="2700000" rotWithShape="0">
                    <a:srgbClr val="000000">
                      <a:alpha val="43000"/>
                    </a:srgbClr>
                  </a:outerShdw>
                </a:effectLst>
                <a:latin typeface="NanumSquareRound Bold"/>
                <a:ea typeface="NanumSquareRound Bold"/>
                <a:cs typeface="NanumSquareRound Bold"/>
                <a:sym typeface="NanumSquareRound 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명함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제목 텍스트"/>
          <p:cNvSpPr txBox="1">
            <a:spLocks noGrp="1"/>
          </p:cNvSpPr>
          <p:nvPr>
            <p:ph type="title"/>
          </p:nvPr>
        </p:nvSpPr>
        <p:spPr>
          <a:xfrm>
            <a:off x="913794" y="2126942"/>
            <a:ext cx="10353765" cy="2511840"/>
          </a:xfrm>
          <a:prstGeom prst="rect">
            <a:avLst/>
          </a:prstGeom>
          <a:effectLst>
            <a:outerShdw blurRad="25400" dir="17880000" rotWithShape="0">
              <a:srgbClr val="000000">
                <a:alpha val="46000"/>
              </a:srgbClr>
            </a:outerShdw>
          </a:effectLst>
        </p:spPr>
        <p:txBody>
          <a:bodyPr anchor="b"/>
          <a:lstStyle>
            <a:lvl1pPr algn="ctr" defTabSz="457200">
              <a:lnSpc>
                <a:spcPct val="100000"/>
              </a:lnSpc>
              <a:defRPr sz="32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1pPr>
          </a:lstStyle>
          <a:p>
            <a:r>
              <a:t>제목 텍스트</a:t>
            </a:r>
          </a:p>
        </p:txBody>
      </p:sp>
      <p:sp>
        <p:nvSpPr>
          <p:cNvPr id="290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913782" y="4650556"/>
            <a:ext cx="10352204" cy="1140649"/>
          </a:xfrm>
          <a:prstGeom prst="rect">
            <a:avLst/>
          </a:prstGeom>
          <a:effectLst>
            <a:outerShdw blurRad="25400" dir="17880000" rotWithShape="0">
              <a:srgbClr val="000000">
                <a:alpha val="46000"/>
              </a:srgbClr>
            </a:outerShdw>
          </a:effectLst>
        </p:spPr>
        <p:txBody>
          <a:bodyPr/>
          <a:lstStyle>
            <a:lvl1pPr marL="0" indent="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16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1pPr>
            <a:lvl2pPr marL="0" indent="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16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2pPr>
            <a:lvl3pPr marL="0" indent="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16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3pPr>
            <a:lvl4pPr marL="0" indent="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16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4pPr>
            <a:lvl5pPr marL="0" indent="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16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291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0946505" y="5921186"/>
            <a:ext cx="321053" cy="289303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rgbClr val="F2F2F2"/>
                </a:solidFill>
                <a:effectLst>
                  <a:outerShdw blurRad="50800" dist="38100" dir="2700000" rotWithShape="0">
                    <a:srgbClr val="000000">
                      <a:alpha val="43000"/>
                    </a:srgbClr>
                  </a:outerShdw>
                </a:effectLst>
                <a:latin typeface="NanumSquareRound Bold"/>
                <a:ea typeface="NanumSquareRound Bold"/>
                <a:cs typeface="NanumSquareRound Bold"/>
                <a:sym typeface="NanumSquareRound 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열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제목 텍스트"/>
          <p:cNvSpPr txBox="1">
            <a:spLocks noGrp="1"/>
          </p:cNvSpPr>
          <p:nvPr>
            <p:ph type="title"/>
          </p:nvPr>
        </p:nvSpPr>
        <p:spPr>
          <a:xfrm>
            <a:off x="913794" y="609600"/>
            <a:ext cx="10353765" cy="970450"/>
          </a:xfrm>
          <a:prstGeom prst="rect">
            <a:avLst/>
          </a:prstGeom>
          <a:effectLst>
            <a:outerShdw blurRad="25400" dir="17880000" rotWithShape="0">
              <a:srgbClr val="000000">
                <a:alpha val="46000"/>
              </a:srgbClr>
            </a:outerShdw>
          </a:effectLst>
        </p:spPr>
        <p:txBody>
          <a:bodyPr/>
          <a:lstStyle>
            <a:lvl1pPr algn="ctr" defTabSz="457200">
              <a:lnSpc>
                <a:spcPct val="100000"/>
              </a:lnSpc>
              <a:defRPr sz="40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1pPr>
          </a:lstStyle>
          <a:p>
            <a:r>
              <a:t>제목 텍스트</a:t>
            </a:r>
          </a:p>
        </p:txBody>
      </p:sp>
      <p:sp>
        <p:nvSpPr>
          <p:cNvPr id="299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913794" y="1885950"/>
            <a:ext cx="3300987" cy="576263"/>
          </a:xfrm>
          <a:prstGeom prst="rect">
            <a:avLst/>
          </a:prstGeom>
          <a:effectLst>
            <a:outerShdw blurRad="25400" dir="17880000" rotWithShape="0">
              <a:srgbClr val="000000">
                <a:alpha val="46000"/>
              </a:srgbClr>
            </a:outerShdw>
          </a:effectLst>
        </p:spPr>
        <p:txBody>
          <a:bodyPr anchor="b"/>
          <a:lstStyle>
            <a:lvl1pPr marL="0" indent="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24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1pPr>
            <a:lvl2pPr marL="0" indent="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24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2pPr>
            <a:lvl3pPr marL="0" indent="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24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3pPr>
            <a:lvl4pPr marL="0" indent="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24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4pPr>
            <a:lvl5pPr marL="0" indent="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24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300" name="Text Placeholder 3"/>
          <p:cNvSpPr>
            <a:spLocks noGrp="1"/>
          </p:cNvSpPr>
          <p:nvPr>
            <p:ph type="body" sz="quarter" idx="21"/>
          </p:nvPr>
        </p:nvSpPr>
        <p:spPr>
          <a:xfrm>
            <a:off x="913791" y="2571750"/>
            <a:ext cx="3300991" cy="3219450"/>
          </a:xfrm>
          <a:prstGeom prst="rect">
            <a:avLst/>
          </a:prstGeom>
          <a:effectLst>
            <a:outerShdw blurRad="25400" dir="17880000" rotWithShape="0">
              <a:srgbClr val="000000">
                <a:alpha val="46000"/>
              </a:srgbClr>
            </a:outerShdw>
          </a:effectLst>
        </p:spPr>
        <p:txBody>
          <a:bodyPr/>
          <a:lstStyle/>
          <a:p>
            <a:endParaRPr/>
          </a:p>
        </p:txBody>
      </p:sp>
      <p:sp>
        <p:nvSpPr>
          <p:cNvPr id="301" name="Text Placeholder 4"/>
          <p:cNvSpPr>
            <a:spLocks noGrp="1"/>
          </p:cNvSpPr>
          <p:nvPr>
            <p:ph type="body" sz="quarter" idx="22"/>
          </p:nvPr>
        </p:nvSpPr>
        <p:spPr>
          <a:xfrm>
            <a:off x="4446711" y="1885950"/>
            <a:ext cx="3300989" cy="576263"/>
          </a:xfrm>
          <a:prstGeom prst="rect">
            <a:avLst/>
          </a:prstGeom>
          <a:effectLst>
            <a:outerShdw blurRad="25400" dir="17880000" rotWithShape="0">
              <a:srgbClr val="000000">
                <a:alpha val="46000"/>
              </a:srgbClr>
            </a:outerShdw>
          </a:effectLst>
        </p:spPr>
        <p:txBody>
          <a:bodyPr anchor="b"/>
          <a:lstStyle/>
          <a:p>
            <a:endParaRPr/>
          </a:p>
        </p:txBody>
      </p:sp>
      <p:sp>
        <p:nvSpPr>
          <p:cNvPr id="302" name="Text Placeholder 3"/>
          <p:cNvSpPr>
            <a:spLocks noGrp="1"/>
          </p:cNvSpPr>
          <p:nvPr>
            <p:ph type="body" sz="quarter" idx="23"/>
          </p:nvPr>
        </p:nvSpPr>
        <p:spPr>
          <a:xfrm>
            <a:off x="4441435" y="2571750"/>
            <a:ext cx="3300989" cy="3219450"/>
          </a:xfrm>
          <a:prstGeom prst="rect">
            <a:avLst/>
          </a:prstGeom>
          <a:effectLst>
            <a:outerShdw blurRad="25400" dir="17880000" rotWithShape="0">
              <a:srgbClr val="000000">
                <a:alpha val="46000"/>
              </a:srgbClr>
            </a:outerShdw>
          </a:effectLst>
        </p:spPr>
        <p:txBody>
          <a:bodyPr/>
          <a:lstStyle/>
          <a:p>
            <a:endParaRPr/>
          </a:p>
        </p:txBody>
      </p:sp>
      <p:sp>
        <p:nvSpPr>
          <p:cNvPr id="303" name="Text Placeholder 4"/>
          <p:cNvSpPr>
            <a:spLocks noGrp="1"/>
          </p:cNvSpPr>
          <p:nvPr>
            <p:ph type="body" sz="quarter" idx="24"/>
          </p:nvPr>
        </p:nvSpPr>
        <p:spPr>
          <a:xfrm>
            <a:off x="7966571" y="1885950"/>
            <a:ext cx="3300989" cy="576263"/>
          </a:xfrm>
          <a:prstGeom prst="rect">
            <a:avLst/>
          </a:prstGeom>
          <a:effectLst>
            <a:outerShdw blurRad="25400" dir="17880000" rotWithShape="0">
              <a:srgbClr val="000000">
                <a:alpha val="46000"/>
              </a:srgbClr>
            </a:outerShdw>
          </a:effectLst>
        </p:spPr>
        <p:txBody>
          <a:bodyPr anchor="b"/>
          <a:lstStyle/>
          <a:p>
            <a:endParaRPr/>
          </a:p>
        </p:txBody>
      </p:sp>
      <p:sp>
        <p:nvSpPr>
          <p:cNvPr id="304" name="Text Placeholder 3"/>
          <p:cNvSpPr>
            <a:spLocks noGrp="1"/>
          </p:cNvSpPr>
          <p:nvPr>
            <p:ph type="body" sz="quarter" idx="25"/>
          </p:nvPr>
        </p:nvSpPr>
        <p:spPr>
          <a:xfrm>
            <a:off x="7966571" y="2571750"/>
            <a:ext cx="3300989" cy="3219450"/>
          </a:xfrm>
          <a:prstGeom prst="rect">
            <a:avLst/>
          </a:prstGeom>
          <a:effectLst>
            <a:outerShdw blurRad="25400" dir="17880000" rotWithShape="0">
              <a:srgbClr val="000000">
                <a:alpha val="46000"/>
              </a:srgbClr>
            </a:outerShdw>
          </a:effectLst>
        </p:spPr>
        <p:txBody>
          <a:bodyPr/>
          <a:lstStyle/>
          <a:p>
            <a:endParaRPr/>
          </a:p>
        </p:txBody>
      </p:sp>
      <p:sp>
        <p:nvSpPr>
          <p:cNvPr id="305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0946505" y="5921186"/>
            <a:ext cx="321053" cy="289303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rgbClr val="F2F2F2"/>
                </a:solidFill>
                <a:effectLst>
                  <a:outerShdw blurRad="50800" dist="38100" dir="2700000" rotWithShape="0">
                    <a:srgbClr val="000000">
                      <a:alpha val="43000"/>
                    </a:srgbClr>
                  </a:outerShdw>
                </a:effectLst>
                <a:latin typeface="NanumSquareRound Bold"/>
                <a:ea typeface="NanumSquareRound Bold"/>
                <a:cs typeface="NanumSquareRound Bold"/>
                <a:sym typeface="NanumSquareRound 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그림 열 3개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Picture 1" descr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960" y="1818214"/>
            <a:ext cx="3339976" cy="1847851"/>
          </a:xfrm>
          <a:prstGeom prst="rect">
            <a:avLst/>
          </a:prstGeom>
          <a:ln w="12700">
            <a:miter lim="400000"/>
          </a:ln>
        </p:spPr>
      </p:pic>
      <p:pic>
        <p:nvPicPr>
          <p:cNvPr id="313" name="Picture 35" descr="Picture 3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3800" y="1818214"/>
            <a:ext cx="3339977" cy="1847851"/>
          </a:xfrm>
          <a:prstGeom prst="rect">
            <a:avLst/>
          </a:prstGeom>
          <a:ln w="12700">
            <a:miter lim="400000"/>
          </a:ln>
        </p:spPr>
      </p:pic>
      <p:pic>
        <p:nvPicPr>
          <p:cNvPr id="314" name="Picture 36" descr="Picture 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6051" y="1818214"/>
            <a:ext cx="3339977" cy="1847851"/>
          </a:xfrm>
          <a:prstGeom prst="rect">
            <a:avLst/>
          </a:prstGeom>
          <a:ln w="12700">
            <a:miter lim="400000"/>
          </a:ln>
        </p:spPr>
      </p:pic>
      <p:sp>
        <p:nvSpPr>
          <p:cNvPr id="315" name="제목 텍스트"/>
          <p:cNvSpPr txBox="1">
            <a:spLocks noGrp="1"/>
          </p:cNvSpPr>
          <p:nvPr>
            <p:ph type="title"/>
          </p:nvPr>
        </p:nvSpPr>
        <p:spPr>
          <a:xfrm>
            <a:off x="913794" y="609600"/>
            <a:ext cx="10353765" cy="970450"/>
          </a:xfrm>
          <a:prstGeom prst="rect">
            <a:avLst/>
          </a:prstGeom>
          <a:effectLst>
            <a:outerShdw blurRad="25400" dir="17880000" rotWithShape="0">
              <a:srgbClr val="000000">
                <a:alpha val="46000"/>
              </a:srgbClr>
            </a:outerShdw>
          </a:effectLst>
        </p:spPr>
        <p:txBody>
          <a:bodyPr/>
          <a:lstStyle>
            <a:lvl1pPr algn="ctr" defTabSz="457200">
              <a:lnSpc>
                <a:spcPct val="100000"/>
              </a:lnSpc>
              <a:defRPr sz="40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1pPr>
          </a:lstStyle>
          <a:p>
            <a:r>
              <a:t>제목 텍스트</a:t>
            </a:r>
          </a:p>
        </p:txBody>
      </p:sp>
      <p:sp>
        <p:nvSpPr>
          <p:cNvPr id="316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913794" y="3904105"/>
            <a:ext cx="3300987" cy="576267"/>
          </a:xfrm>
          <a:prstGeom prst="rect">
            <a:avLst/>
          </a:prstGeom>
          <a:effectLst>
            <a:outerShdw blurRad="25400" dir="17880000" rotWithShape="0">
              <a:srgbClr val="000000">
                <a:alpha val="46000"/>
              </a:srgbClr>
            </a:outerShdw>
          </a:effectLst>
        </p:spPr>
        <p:txBody>
          <a:bodyPr anchor="b"/>
          <a:lstStyle>
            <a:lvl1pPr marL="0" indent="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20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1pPr>
            <a:lvl2pPr marL="0" indent="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20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2pPr>
            <a:lvl3pPr marL="0" indent="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20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3pPr>
            <a:lvl4pPr marL="0" indent="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20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4pPr>
            <a:lvl5pPr marL="0" indent="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20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317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1018102" y="1938918"/>
            <a:ext cx="3092370" cy="1602959"/>
          </a:xfrm>
          <a:prstGeom prst="rect">
            <a:avLst/>
          </a:prstGeom>
          <a:effectLst>
            <a:outerShdw blurRad="38100" dist="25400" dir="4440000" rotWithShape="0">
              <a:srgbClr val="000000">
                <a:alpha val="36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18" name="Text Placeholder 3"/>
          <p:cNvSpPr>
            <a:spLocks noGrp="1"/>
          </p:cNvSpPr>
          <p:nvPr>
            <p:ph type="body" sz="quarter" idx="22"/>
          </p:nvPr>
        </p:nvSpPr>
        <p:spPr>
          <a:xfrm>
            <a:off x="913791" y="4480366"/>
            <a:ext cx="3300991" cy="1310838"/>
          </a:xfrm>
          <a:prstGeom prst="rect">
            <a:avLst/>
          </a:prstGeom>
          <a:effectLst>
            <a:outerShdw blurRad="25400" dir="17880000" rotWithShape="0">
              <a:srgbClr val="000000">
                <a:alpha val="46000"/>
              </a:srgbClr>
            </a:outerShdw>
          </a:effectLst>
        </p:spPr>
        <p:txBody>
          <a:bodyPr/>
          <a:lstStyle/>
          <a:p>
            <a:endParaRPr/>
          </a:p>
        </p:txBody>
      </p:sp>
      <p:sp>
        <p:nvSpPr>
          <p:cNvPr id="319" name="Text Placeholder 4"/>
          <p:cNvSpPr>
            <a:spLocks noGrp="1"/>
          </p:cNvSpPr>
          <p:nvPr>
            <p:ph type="body" sz="quarter" idx="23"/>
          </p:nvPr>
        </p:nvSpPr>
        <p:spPr>
          <a:xfrm>
            <a:off x="4442788" y="3904105"/>
            <a:ext cx="3300989" cy="576267"/>
          </a:xfrm>
          <a:prstGeom prst="rect">
            <a:avLst/>
          </a:prstGeom>
          <a:effectLst>
            <a:outerShdw blurRad="25400" dir="17880000" rotWithShape="0">
              <a:srgbClr val="000000">
                <a:alpha val="46000"/>
              </a:srgbClr>
            </a:outerShdw>
          </a:effectLst>
        </p:spPr>
        <p:txBody>
          <a:bodyPr anchor="b"/>
          <a:lstStyle/>
          <a:p>
            <a:endParaRPr/>
          </a:p>
        </p:txBody>
      </p:sp>
      <p:sp>
        <p:nvSpPr>
          <p:cNvPr id="320" name="Picture Placeholder 2"/>
          <p:cNvSpPr>
            <a:spLocks noGrp="1"/>
          </p:cNvSpPr>
          <p:nvPr>
            <p:ph type="pic" sz="quarter" idx="24"/>
          </p:nvPr>
        </p:nvSpPr>
        <p:spPr>
          <a:xfrm>
            <a:off x="4545743" y="1939094"/>
            <a:ext cx="3092372" cy="1608167"/>
          </a:xfrm>
          <a:prstGeom prst="rect">
            <a:avLst/>
          </a:prstGeom>
          <a:effectLst>
            <a:outerShdw blurRad="38100" dist="25400" dir="4440000" rotWithShape="0">
              <a:srgbClr val="000000">
                <a:alpha val="36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21" name="Text Placeholder 3"/>
          <p:cNvSpPr>
            <a:spLocks noGrp="1"/>
          </p:cNvSpPr>
          <p:nvPr>
            <p:ph type="body" sz="quarter" idx="25"/>
          </p:nvPr>
        </p:nvSpPr>
        <p:spPr>
          <a:xfrm>
            <a:off x="4441435" y="4480366"/>
            <a:ext cx="3300989" cy="1310838"/>
          </a:xfrm>
          <a:prstGeom prst="rect">
            <a:avLst/>
          </a:prstGeom>
          <a:effectLst>
            <a:outerShdw blurRad="25400" dir="17880000" rotWithShape="0">
              <a:srgbClr val="000000">
                <a:alpha val="46000"/>
              </a:srgbClr>
            </a:outerShdw>
          </a:effectLst>
        </p:spPr>
        <p:txBody>
          <a:bodyPr/>
          <a:lstStyle/>
          <a:p>
            <a:endParaRPr/>
          </a:p>
        </p:txBody>
      </p:sp>
      <p:sp>
        <p:nvSpPr>
          <p:cNvPr id="322" name="Text Placeholder 4"/>
          <p:cNvSpPr>
            <a:spLocks noGrp="1"/>
          </p:cNvSpPr>
          <p:nvPr>
            <p:ph type="body" sz="quarter" idx="26"/>
          </p:nvPr>
        </p:nvSpPr>
        <p:spPr>
          <a:xfrm>
            <a:off x="7966695" y="3904105"/>
            <a:ext cx="3300989" cy="576267"/>
          </a:xfrm>
          <a:prstGeom prst="rect">
            <a:avLst/>
          </a:prstGeom>
          <a:effectLst>
            <a:outerShdw blurRad="25400" dir="17880000" rotWithShape="0">
              <a:srgbClr val="000000">
                <a:alpha val="46000"/>
              </a:srgbClr>
            </a:outerShdw>
          </a:effectLst>
        </p:spPr>
        <p:txBody>
          <a:bodyPr anchor="b"/>
          <a:lstStyle/>
          <a:p>
            <a:endParaRPr/>
          </a:p>
        </p:txBody>
      </p:sp>
      <p:sp>
        <p:nvSpPr>
          <p:cNvPr id="323" name="Picture Placeholder 2"/>
          <p:cNvSpPr>
            <a:spLocks noGrp="1"/>
          </p:cNvSpPr>
          <p:nvPr>
            <p:ph type="pic" sz="quarter" idx="27"/>
          </p:nvPr>
        </p:nvSpPr>
        <p:spPr>
          <a:xfrm>
            <a:off x="8075696" y="1934429"/>
            <a:ext cx="3092373" cy="1607299"/>
          </a:xfrm>
          <a:prstGeom prst="rect">
            <a:avLst/>
          </a:prstGeom>
          <a:effectLst>
            <a:outerShdw blurRad="38100" dist="25400" dir="4440000" rotWithShape="0">
              <a:srgbClr val="000000">
                <a:alpha val="36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24" name="Text Placeholder 3"/>
          <p:cNvSpPr>
            <a:spLocks noGrp="1"/>
          </p:cNvSpPr>
          <p:nvPr>
            <p:ph type="body" sz="quarter" idx="28"/>
          </p:nvPr>
        </p:nvSpPr>
        <p:spPr>
          <a:xfrm>
            <a:off x="7966571" y="4480364"/>
            <a:ext cx="3300989" cy="1310840"/>
          </a:xfrm>
          <a:prstGeom prst="rect">
            <a:avLst/>
          </a:prstGeom>
          <a:effectLst>
            <a:outerShdw blurRad="25400" dir="17880000" rotWithShape="0">
              <a:srgbClr val="000000">
                <a:alpha val="46000"/>
              </a:srgbClr>
            </a:outerShdw>
          </a:effectLst>
        </p:spPr>
        <p:txBody>
          <a:bodyPr/>
          <a:lstStyle/>
          <a:p>
            <a:endParaRPr/>
          </a:p>
        </p:txBody>
      </p:sp>
      <p:sp>
        <p:nvSpPr>
          <p:cNvPr id="325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0946505" y="5921186"/>
            <a:ext cx="321053" cy="289303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rgbClr val="F2F2F2"/>
                </a:solidFill>
                <a:effectLst>
                  <a:outerShdw blurRad="50800" dist="38100" dir="2700000" rotWithShape="0">
                    <a:srgbClr val="000000">
                      <a:alpha val="43000"/>
                    </a:srgbClr>
                  </a:outerShdw>
                </a:effectLst>
                <a:latin typeface="NanumSquareRound Bold"/>
                <a:ea typeface="NanumSquareRound Bold"/>
                <a:cs typeface="NanumSquareRound Bold"/>
                <a:sym typeface="NanumSquareRound 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제목 텍스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39" name="본문 첫 번째 줄…"/>
          <p:cNvSpPr txBox="1">
            <a:spLocks noGrp="1"/>
          </p:cNvSpPr>
          <p:nvPr>
            <p:ph type="body" sz="half" idx="1"/>
          </p:nvPr>
        </p:nvSpPr>
        <p:spPr>
          <a:xfrm>
            <a:off x="845126" y="1828800"/>
            <a:ext cx="5181602" cy="4351338"/>
          </a:xfrm>
          <a:prstGeom prst="rect">
            <a:avLst/>
          </a:prstGeom>
        </p:spPr>
        <p:txBody>
          <a:bodyPr/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0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845126" y="1681850"/>
            <a:ext cx="5156202" cy="825704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0"/>
              </a:spcBef>
              <a:buSzTx/>
              <a:buNone/>
              <a:defRPr sz="2400" b="1"/>
            </a:lvl1pPr>
            <a:lvl2pPr marL="0" indent="0">
              <a:spcBef>
                <a:spcPts val="0"/>
              </a:spcBef>
              <a:buSzTx/>
              <a:buNone/>
              <a:defRPr sz="2400" b="1"/>
            </a:lvl2pPr>
            <a:lvl3pPr marL="0" indent="0">
              <a:spcBef>
                <a:spcPts val="0"/>
              </a:spcBef>
              <a:buSzTx/>
              <a:buNone/>
              <a:defRPr sz="2400" b="1"/>
            </a:lvl3pPr>
            <a:lvl4pPr marL="0" indent="0">
              <a:spcBef>
                <a:spcPts val="0"/>
              </a:spcBef>
              <a:buSzTx/>
              <a:buNone/>
              <a:defRPr sz="2400" b="1"/>
            </a:lvl4pPr>
            <a:lvl5pPr marL="0" indent="0">
              <a:spcBef>
                <a:spcPts val="0"/>
              </a:spcBef>
              <a:buSzTx/>
              <a:buNone/>
              <a:defRPr sz="2400" b="1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8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6172200" y="1681851"/>
            <a:ext cx="5181602" cy="825698"/>
          </a:xfrm>
          <a:prstGeom prst="rect">
            <a:avLst/>
          </a:prstGeom>
        </p:spPr>
        <p:txBody>
          <a:bodyPr anchor="b"/>
          <a:lstStyle/>
          <a:p>
            <a:endParaRPr/>
          </a:p>
        </p:txBody>
      </p:sp>
      <p:sp>
        <p:nvSpPr>
          <p:cNvPr id="49" name="제목 텍스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50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제목 텍스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58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제목 텍스트"/>
          <p:cNvSpPr txBox="1">
            <a:spLocks noGrp="1"/>
          </p:cNvSpPr>
          <p:nvPr>
            <p:ph type="title"/>
          </p:nvPr>
        </p:nvSpPr>
        <p:spPr>
          <a:xfrm>
            <a:off x="841247" y="457200"/>
            <a:ext cx="3931924" cy="1600197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제목 텍스트</a:t>
            </a:r>
          </a:p>
        </p:txBody>
      </p:sp>
      <p:sp>
        <p:nvSpPr>
          <p:cNvPr id="73" name="본문 첫 번째 줄…"/>
          <p:cNvSpPr txBox="1">
            <a:spLocks noGrp="1"/>
          </p:cNvSpPr>
          <p:nvPr>
            <p:ph type="body" sz="half" idx="1"/>
          </p:nvPr>
        </p:nvSpPr>
        <p:spPr>
          <a:xfrm>
            <a:off x="5181600" y="990600"/>
            <a:ext cx="6172200" cy="4876800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74" name="Text Placeholder 3"/>
          <p:cNvSpPr>
            <a:spLocks noGrp="1"/>
          </p:cNvSpPr>
          <p:nvPr>
            <p:ph type="body" sz="quarter" idx="21"/>
          </p:nvPr>
        </p:nvSpPr>
        <p:spPr>
          <a:xfrm>
            <a:off x="841245" y="2057399"/>
            <a:ext cx="3931927" cy="3810002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5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제목 텍스트"/>
          <p:cNvSpPr txBox="1">
            <a:spLocks noGrp="1"/>
          </p:cNvSpPr>
          <p:nvPr>
            <p:ph type="title"/>
          </p:nvPr>
        </p:nvSpPr>
        <p:spPr>
          <a:xfrm>
            <a:off x="841247" y="457200"/>
            <a:ext cx="3931924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제목 텍스트</a:t>
            </a:r>
          </a:p>
        </p:txBody>
      </p:sp>
      <p:sp>
        <p:nvSpPr>
          <p:cNvPr id="83" name="Picture Placeholder 2"/>
          <p:cNvSpPr>
            <a:spLocks noGrp="1"/>
          </p:cNvSpPr>
          <p:nvPr>
            <p:ph type="pic" sz="half" idx="21"/>
          </p:nvPr>
        </p:nvSpPr>
        <p:spPr>
          <a:xfrm>
            <a:off x="5181600" y="990600"/>
            <a:ext cx="6172200" cy="4876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84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841247" y="2057400"/>
            <a:ext cx="3931924" cy="3810000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sz="1600"/>
            </a:lvl1pPr>
            <a:lvl2pPr marL="0" indent="0">
              <a:buSzTx/>
              <a:buNone/>
              <a:defRPr sz="1600"/>
            </a:lvl2pPr>
            <a:lvl3pPr marL="0" indent="0">
              <a:buSzTx/>
              <a:buNone/>
              <a:defRPr sz="1600"/>
            </a:lvl3pPr>
            <a:lvl4pPr marL="0" indent="0">
              <a:buSzTx/>
              <a:buNone/>
              <a:defRPr sz="1600"/>
            </a:lvl4pPr>
            <a:lvl5pPr marL="0" indent="0">
              <a:buSzTx/>
              <a:buNone/>
              <a:defRPr sz="16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85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텍스트"/>
          <p:cNvSpPr txBox="1">
            <a:spLocks noGrp="1"/>
          </p:cNvSpPr>
          <p:nvPr>
            <p:ph type="title"/>
          </p:nvPr>
        </p:nvSpPr>
        <p:spPr>
          <a:xfrm>
            <a:off x="845126" y="365758"/>
            <a:ext cx="10515601" cy="13255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 anchor="ctr">
            <a:normAutofit/>
          </a:bodyPr>
          <a:lstStyle/>
          <a:p>
            <a:r>
              <a:t>제목 텍스트</a:t>
            </a:r>
          </a:p>
        </p:txBody>
      </p:sp>
      <p:sp>
        <p:nvSpPr>
          <p:cNvPr id="3" name="본문 첫 번째 줄…"/>
          <p:cNvSpPr txBox="1">
            <a:spLocks noGrp="1"/>
          </p:cNvSpPr>
          <p:nvPr>
            <p:ph type="body" idx="1"/>
          </p:nvPr>
        </p:nvSpPr>
        <p:spPr>
          <a:xfrm>
            <a:off x="845126" y="1828800"/>
            <a:ext cx="10515601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normAutofit/>
          </a:bodyPr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101204" y="6410644"/>
            <a:ext cx="259526" cy="256537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 algn="r">
              <a:defRPr sz="1100">
                <a:solidFill>
                  <a:srgbClr val="888888"/>
                </a:solidFill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Tx/>
        <a:buChar char="●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Tx/>
        <a:buChar char="●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2pPr>
      <a:lvl3pPr marL="1234438" marR="0" indent="-320038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Tx/>
        <a:buChar char="●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Tx/>
        <a:buChar char="●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Tx/>
        <a:buChar char="●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Tx/>
        <a:buChar char="●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Tx/>
        <a:buChar char="●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Tx/>
        <a:buChar char="●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Tx/>
        <a:buChar char="●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9pPr>
    </p:bodyStyle>
    <p:otherStyle>
      <a:lvl1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1pPr>
      <a:lvl2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2pPr>
      <a:lvl3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3pPr>
      <a:lvl4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4pPr>
      <a:lvl5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5pPr>
      <a:lvl6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6pPr>
      <a:lvl7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7pPr>
      <a:lvl8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8pPr>
      <a:lvl9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15.png"/><Relationship Id="rId3" Type="http://schemas.openxmlformats.org/officeDocument/2006/relationships/image" Target="../media/image21.png"/><Relationship Id="rId7" Type="http://schemas.openxmlformats.org/officeDocument/2006/relationships/image" Target="../media/image24.png"/><Relationship Id="rId12" Type="http://schemas.openxmlformats.org/officeDocument/2006/relationships/image" Target="../media/image17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3.png"/><Relationship Id="rId11" Type="http://schemas.openxmlformats.org/officeDocument/2006/relationships/image" Target="../media/image13.png"/><Relationship Id="rId5" Type="http://schemas.openxmlformats.org/officeDocument/2006/relationships/image" Target="../media/image22.png"/><Relationship Id="rId15" Type="http://schemas.openxmlformats.org/officeDocument/2006/relationships/image" Target="../media/image6.png"/><Relationship Id="rId10" Type="http://schemas.openxmlformats.org/officeDocument/2006/relationships/image" Target="../media/image26.png"/><Relationship Id="rId4" Type="http://schemas.openxmlformats.org/officeDocument/2006/relationships/image" Target="../media/image14.png"/><Relationship Id="rId9" Type="http://schemas.openxmlformats.org/officeDocument/2006/relationships/image" Target="../media/image25.png"/><Relationship Id="rId1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17.png"/><Relationship Id="rId3" Type="http://schemas.openxmlformats.org/officeDocument/2006/relationships/image" Target="../media/image20.png"/><Relationship Id="rId7" Type="http://schemas.openxmlformats.org/officeDocument/2006/relationships/image" Target="../media/image23.png"/><Relationship Id="rId12" Type="http://schemas.openxmlformats.org/officeDocument/2006/relationships/image" Target="../media/image1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2.png"/><Relationship Id="rId11" Type="http://schemas.openxmlformats.org/officeDocument/2006/relationships/image" Target="../media/image26.png"/><Relationship Id="rId5" Type="http://schemas.openxmlformats.org/officeDocument/2006/relationships/image" Target="../media/image14.png"/><Relationship Id="rId15" Type="http://schemas.openxmlformats.org/officeDocument/2006/relationships/image" Target="../media/image27.png"/><Relationship Id="rId10" Type="http://schemas.openxmlformats.org/officeDocument/2006/relationships/image" Target="../media/image25.png"/><Relationship Id="rId4" Type="http://schemas.openxmlformats.org/officeDocument/2006/relationships/image" Target="../media/image21.png"/><Relationship Id="rId9" Type="http://schemas.openxmlformats.org/officeDocument/2006/relationships/image" Target="../media/image16.png"/><Relationship Id="rId1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9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7.png"/><Relationship Id="rId3" Type="http://schemas.openxmlformats.org/officeDocument/2006/relationships/image" Target="../media/image21.png"/><Relationship Id="rId7" Type="http://schemas.openxmlformats.org/officeDocument/2006/relationships/image" Target="../media/image24.png"/><Relationship Id="rId12" Type="http://schemas.openxmlformats.org/officeDocument/2006/relationships/image" Target="../media/image1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3.png"/><Relationship Id="rId11" Type="http://schemas.openxmlformats.org/officeDocument/2006/relationships/image" Target="../media/image13.png"/><Relationship Id="rId5" Type="http://schemas.openxmlformats.org/officeDocument/2006/relationships/image" Target="../media/image22.png"/><Relationship Id="rId15" Type="http://schemas.openxmlformats.org/officeDocument/2006/relationships/image" Target="../media/image17.png"/><Relationship Id="rId10" Type="http://schemas.openxmlformats.org/officeDocument/2006/relationships/image" Target="../media/image26.png"/><Relationship Id="rId4" Type="http://schemas.openxmlformats.org/officeDocument/2006/relationships/image" Target="../media/image14.png"/><Relationship Id="rId9" Type="http://schemas.openxmlformats.org/officeDocument/2006/relationships/image" Target="../media/image25.png"/><Relationship Id="rId1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13.png"/><Relationship Id="rId3" Type="http://schemas.openxmlformats.org/officeDocument/2006/relationships/image" Target="../media/image29.jpeg"/><Relationship Id="rId7" Type="http://schemas.openxmlformats.org/officeDocument/2006/relationships/image" Target="../media/image22.png"/><Relationship Id="rId12" Type="http://schemas.openxmlformats.org/officeDocument/2006/relationships/image" Target="../media/image26.png"/><Relationship Id="rId2" Type="http://schemas.openxmlformats.org/officeDocument/2006/relationships/image" Target="../media/image6.png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4.png"/><Relationship Id="rId11" Type="http://schemas.openxmlformats.org/officeDocument/2006/relationships/image" Target="../media/image25.png"/><Relationship Id="rId5" Type="http://schemas.openxmlformats.org/officeDocument/2006/relationships/image" Target="../media/image21.png"/><Relationship Id="rId15" Type="http://schemas.openxmlformats.org/officeDocument/2006/relationships/image" Target="../media/image27.png"/><Relationship Id="rId10" Type="http://schemas.openxmlformats.org/officeDocument/2006/relationships/image" Target="../media/image16.png"/><Relationship Id="rId4" Type="http://schemas.openxmlformats.org/officeDocument/2006/relationships/image" Target="../media/image20.png"/><Relationship Id="rId9" Type="http://schemas.openxmlformats.org/officeDocument/2006/relationships/image" Target="../media/image24.png"/><Relationship Id="rId1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9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1.png"/><Relationship Id="rId7" Type="http://schemas.openxmlformats.org/officeDocument/2006/relationships/image" Target="../media/image2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1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6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3.png"/><Relationship Id="rId5" Type="http://schemas.openxmlformats.org/officeDocument/2006/relationships/image" Target="../media/image14.png"/><Relationship Id="rId4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6.png"/><Relationship Id="rId5" Type="http://schemas.openxmlformats.org/officeDocument/2006/relationships/image" Target="../media/image34.png"/><Relationship Id="rId4" Type="http://schemas.openxmlformats.org/officeDocument/2006/relationships/image" Target="../media/image1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0.png"/><Relationship Id="rId7" Type="http://schemas.openxmlformats.org/officeDocument/2006/relationships/image" Target="../media/image2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2.png"/><Relationship Id="rId5" Type="http://schemas.openxmlformats.org/officeDocument/2006/relationships/image" Target="../media/image14.png"/><Relationship Id="rId4" Type="http://schemas.openxmlformats.org/officeDocument/2006/relationships/image" Target="../media/image2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6.png"/><Relationship Id="rId4" Type="http://schemas.openxmlformats.org/officeDocument/2006/relationships/image" Target="../media/image2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6.png"/><Relationship Id="rId4" Type="http://schemas.openxmlformats.org/officeDocument/2006/relationships/image" Target="../media/image2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6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6.png"/><Relationship Id="rId5" Type="http://schemas.openxmlformats.org/officeDocument/2006/relationships/image" Target="../media/image16.png"/><Relationship Id="rId4" Type="http://schemas.openxmlformats.org/officeDocument/2006/relationships/image" Target="../media/image2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6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7.png"/><Relationship Id="rId5" Type="http://schemas.openxmlformats.org/officeDocument/2006/relationships/image" Target="../media/image27.png"/><Relationship Id="rId4" Type="http://schemas.openxmlformats.org/officeDocument/2006/relationships/image" Target="../media/image1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6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6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7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3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6.png"/><Relationship Id="rId5" Type="http://schemas.openxmlformats.org/officeDocument/2006/relationships/image" Target="../media/image16.png"/><Relationship Id="rId4" Type="http://schemas.openxmlformats.org/officeDocument/2006/relationships/image" Target="../media/image2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31.png"/><Relationship Id="rId4" Type="http://schemas.openxmlformats.org/officeDocument/2006/relationships/image" Target="../media/image6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www.youtube.com/watch?v=-DFhhUQ_u0Q&amp;ab_channel=ggg" TargetMode="External"/><Relationship Id="rId1" Type="http://schemas.openxmlformats.org/officeDocument/2006/relationships/slideLayout" Target="../slideLayouts/slideLayout1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직사각형"/>
          <p:cNvSpPr/>
          <p:nvPr/>
        </p:nvSpPr>
        <p:spPr>
          <a:xfrm>
            <a:off x="-7089" y="-5452"/>
            <a:ext cx="12206179" cy="6868905"/>
          </a:xfrm>
          <a:prstGeom prst="rect">
            <a:avLst/>
          </a:prstGeom>
          <a:solidFill>
            <a:schemeClr val="accent1">
              <a:satOff val="-19091"/>
              <a:lumOff val="-11921"/>
              <a:alpha val="71520"/>
            </a:scheme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pic>
        <p:nvPicPr>
          <p:cNvPr id="335" name="image28.png" descr="image28.png"/>
          <p:cNvPicPr>
            <a:picLocks noChangeAspect="1"/>
          </p:cNvPicPr>
          <p:nvPr/>
        </p:nvPicPr>
        <p:blipFill>
          <a:blip r:embed="rId2"/>
          <a:srcRect t="16835" b="45726"/>
          <a:stretch>
            <a:fillRect/>
          </a:stretch>
        </p:blipFill>
        <p:spPr>
          <a:xfrm>
            <a:off x="-18879" y="-4933"/>
            <a:ext cx="12229694" cy="6867864"/>
          </a:xfrm>
          <a:prstGeom prst="rect">
            <a:avLst/>
          </a:prstGeom>
          <a:ln w="12700">
            <a:miter lim="400000"/>
          </a:ln>
        </p:spPr>
      </p:pic>
      <p:sp>
        <p:nvSpPr>
          <p:cNvPr id="336" name="슬라이드 번호 개체 틀 1"/>
          <p:cNvSpPr txBox="1">
            <a:spLocks noGrp="1"/>
          </p:cNvSpPr>
          <p:nvPr>
            <p:ph type="sldNum" sz="quarter" idx="4294967295"/>
          </p:nvPr>
        </p:nvSpPr>
        <p:spPr>
          <a:xfrm>
            <a:off x="11658309" y="6289604"/>
            <a:ext cx="212595" cy="28930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>
              <a:defRPr sz="1400">
                <a:solidFill>
                  <a:srgbClr val="F2F2F2"/>
                </a:solidFill>
                <a:effectLst>
                  <a:outerShdw blurRad="50800" dist="38100" dir="2700000" rotWithShape="0">
                    <a:srgbClr val="000000">
                      <a:alpha val="43000"/>
                    </a:srgbClr>
                  </a:outerShdw>
                </a:effectLst>
                <a:latin typeface="NanumSquareRound Bold"/>
                <a:ea typeface="NanumSquareRound Bold"/>
                <a:cs typeface="NanumSquareRound Bold"/>
                <a:sym typeface="NanumSquareRound Bold"/>
              </a:defRPr>
            </a:lvl1pPr>
          </a:lstStyle>
          <a:p>
            <a:fld id="{86CB4B4D-7CA3-9044-876B-883B54F8677D}" type="slidenum">
              <a:t>1</a:t>
            </a:fld>
            <a:endParaRPr/>
          </a:p>
        </p:txBody>
      </p:sp>
      <p:grpSp>
        <p:nvGrpSpPr>
          <p:cNvPr id="339" name="그룹"/>
          <p:cNvGrpSpPr/>
          <p:nvPr/>
        </p:nvGrpSpPr>
        <p:grpSpPr>
          <a:xfrm>
            <a:off x="1331225" y="2155289"/>
            <a:ext cx="3830651" cy="2547424"/>
            <a:chOff x="0" y="0"/>
            <a:chExt cx="3830650" cy="2547422"/>
          </a:xfrm>
        </p:grpSpPr>
        <p:sp>
          <p:nvSpPr>
            <p:cNvPr id="337" name="TextBox 5"/>
            <p:cNvSpPr txBox="1"/>
            <p:nvPr/>
          </p:nvSpPr>
          <p:spPr>
            <a:xfrm>
              <a:off x="415827" y="2436"/>
              <a:ext cx="3414823" cy="25425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/>
            <a:p>
              <a:pPr>
                <a:spcBef>
                  <a:spcPts val="700"/>
                </a:spcBef>
                <a:defRPr sz="3900">
                  <a:solidFill>
                    <a:srgbClr val="FFFFFF"/>
                  </a:solidFill>
                  <a:latin typeface="NanumSquare_ac Bold"/>
                  <a:ea typeface="NanumSquare_ac Bold"/>
                  <a:cs typeface="NanumSquare_ac Bold"/>
                  <a:sym typeface="NanumSquare_ac Bold"/>
                </a:defRPr>
              </a:pPr>
              <a:r>
                <a:t>광고 없는</a:t>
              </a:r>
            </a:p>
            <a:p>
              <a:pPr>
                <a:spcBef>
                  <a:spcPts val="700"/>
                </a:spcBef>
                <a:defRPr sz="3900">
                  <a:solidFill>
                    <a:srgbClr val="FFFFFF"/>
                  </a:solidFill>
                  <a:latin typeface="NanumSquare_ac Bold"/>
                  <a:ea typeface="NanumSquare_ac Bold"/>
                  <a:cs typeface="NanumSquare_ac Bold"/>
                  <a:sym typeface="NanumSquare_ac Bold"/>
                </a:defRPr>
              </a:pPr>
              <a:r>
                <a:t>무료!</a:t>
              </a:r>
            </a:p>
            <a:p>
              <a:pPr>
                <a:spcBef>
                  <a:spcPts val="700"/>
                </a:spcBef>
                <a:defRPr sz="3900">
                  <a:solidFill>
                    <a:srgbClr val="FFFFFF"/>
                  </a:solidFill>
                  <a:latin typeface="NanumSquare_ac Bold"/>
                  <a:ea typeface="NanumSquare_ac Bold"/>
                  <a:cs typeface="NanumSquare_ac Bold"/>
                  <a:sym typeface="NanumSquare_ac Bold"/>
                </a:defRPr>
              </a:pPr>
              <a:r>
                <a:t>어려운</a:t>
              </a:r>
            </a:p>
            <a:p>
              <a:pPr>
                <a:spcBef>
                  <a:spcPts val="700"/>
                </a:spcBef>
                <a:defRPr sz="3900">
                  <a:solidFill>
                    <a:srgbClr val="FFFFFF"/>
                  </a:solidFill>
                  <a:latin typeface="NanumSquare_ac Bold"/>
                  <a:ea typeface="NanumSquare_ac Bold"/>
                  <a:cs typeface="NanumSquare_ac Bold"/>
                  <a:sym typeface="NanumSquare_ac Bold"/>
                </a:defRPr>
              </a:pPr>
              <a:r>
                <a:t>슈팅 게임</a:t>
              </a:r>
            </a:p>
          </p:txBody>
        </p:sp>
        <p:sp>
          <p:nvSpPr>
            <p:cNvPr id="338" name="직사각형"/>
            <p:cNvSpPr/>
            <p:nvPr/>
          </p:nvSpPr>
          <p:spPr>
            <a:xfrm>
              <a:off x="-1" y="-1"/>
              <a:ext cx="193044" cy="254742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99ED163B-134F-4C96-A1C0-D9A3EF6C3DEC}"/>
              </a:ext>
            </a:extLst>
          </p:cNvPr>
          <p:cNvGrpSpPr/>
          <p:nvPr/>
        </p:nvGrpSpPr>
        <p:grpSpPr>
          <a:xfrm>
            <a:off x="5477435" y="1535342"/>
            <a:ext cx="1237134" cy="591675"/>
            <a:chOff x="5477435" y="1535342"/>
            <a:chExt cx="1237134" cy="591675"/>
          </a:xfrm>
        </p:grpSpPr>
        <p:sp>
          <p:nvSpPr>
            <p:cNvPr id="482" name="직사각형"/>
            <p:cNvSpPr/>
            <p:nvPr/>
          </p:nvSpPr>
          <p:spPr>
            <a:xfrm>
              <a:off x="5477435" y="1535342"/>
              <a:ext cx="1237134" cy="591675"/>
            </a:xfrm>
            <a:prstGeom prst="rect">
              <a:avLst/>
            </a:prstGeom>
            <a:solidFill>
              <a:schemeClr val="accent1">
                <a:satOff val="-19091"/>
                <a:lumOff val="-11921"/>
              </a:schemeClr>
            </a:solidFill>
            <a:ln w="12700">
              <a:miter lim="400000"/>
            </a:ln>
          </p:spPr>
          <p:txBody>
            <a:bodyPr lIns="45718" tIns="45718" rIns="45718" bIns="45718" anchor="ctr"/>
            <a:lstStyle/>
            <a:p>
              <a:pPr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83" name="게임 시작"/>
            <p:cNvSpPr txBox="1"/>
            <p:nvPr/>
          </p:nvSpPr>
          <p:spPr>
            <a:xfrm>
              <a:off x="5529505" y="1683854"/>
              <a:ext cx="1132994" cy="29463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45718" tIns="45718" rIns="45718" bIns="45718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  <a:latin typeface="NanumSquare_ac Bold"/>
                  <a:ea typeface="NanumSquare_ac Bold"/>
                  <a:cs typeface="NanumSquare_ac Bold"/>
                  <a:sym typeface="NanumSquare_ac Bold"/>
                </a:defRPr>
              </a:lvl1pPr>
            </a:lstStyle>
            <a:p>
              <a:r>
                <a:rPr dirty="0" err="1"/>
                <a:t>게임</a:t>
              </a:r>
              <a:r>
                <a:rPr dirty="0"/>
                <a:t> </a:t>
              </a:r>
              <a:r>
                <a:rPr dirty="0" err="1"/>
                <a:t>시작</a:t>
              </a:r>
              <a:endParaRPr dirty="0"/>
            </a:p>
          </p:txBody>
        </p:sp>
      </p:grpSp>
      <p:sp>
        <p:nvSpPr>
          <p:cNvPr id="484" name="직사각형"/>
          <p:cNvSpPr/>
          <p:nvPr/>
        </p:nvSpPr>
        <p:spPr>
          <a:xfrm>
            <a:off x="5477435" y="3222087"/>
            <a:ext cx="1237134" cy="591675"/>
          </a:xfrm>
          <a:prstGeom prst="rect">
            <a:avLst/>
          </a:prstGeom>
          <a:solidFill>
            <a:srgbClr val="84B4D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485" name="실행 중 이벤트"/>
          <p:cNvSpPr txBox="1"/>
          <p:nvPr/>
        </p:nvSpPr>
        <p:spPr>
          <a:xfrm>
            <a:off x="5529505" y="3370603"/>
            <a:ext cx="1132994" cy="2946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>
            <a:lvl1pPr algn="ctr">
              <a:defRPr sz="1400">
                <a:solidFill>
                  <a:srgbClr val="FFFFFF"/>
                </a:solidFill>
                <a:latin typeface="NanumSquare_ac Bold"/>
                <a:ea typeface="NanumSquare_ac Bold"/>
                <a:cs typeface="NanumSquare_ac Bold"/>
                <a:sym typeface="NanumSquare_ac Bold"/>
              </a:defRPr>
            </a:lvl1pPr>
          </a:lstStyle>
          <a:p>
            <a:r>
              <a:t>실행 중 이벤트</a:t>
            </a:r>
          </a:p>
        </p:txBody>
      </p:sp>
      <p:sp>
        <p:nvSpPr>
          <p:cNvPr id="486" name="직사각형"/>
          <p:cNvSpPr/>
          <p:nvPr/>
        </p:nvSpPr>
        <p:spPr>
          <a:xfrm>
            <a:off x="5477433" y="5249902"/>
            <a:ext cx="1237134" cy="597956"/>
          </a:xfrm>
          <a:prstGeom prst="rect">
            <a:avLst/>
          </a:prstGeom>
          <a:solidFill>
            <a:schemeClr val="accent1">
              <a:lumOff val="20196"/>
            </a:scheme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487" name="게임 종료"/>
          <p:cNvSpPr txBox="1"/>
          <p:nvPr/>
        </p:nvSpPr>
        <p:spPr>
          <a:xfrm>
            <a:off x="5529503" y="5401557"/>
            <a:ext cx="1132994" cy="2946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>
            <a:lvl1pPr algn="ctr">
              <a:defRPr sz="1400">
                <a:solidFill>
                  <a:srgbClr val="FFFFFF"/>
                </a:solidFill>
                <a:latin typeface="NanumSquare_ac Bold"/>
                <a:ea typeface="NanumSquare_ac Bold"/>
                <a:cs typeface="NanumSquare_ac Bold"/>
                <a:sym typeface="NanumSquare_ac Bold"/>
              </a:defRPr>
            </a:lvl1pPr>
          </a:lstStyle>
          <a:p>
            <a:r>
              <a:t>게임 종료</a:t>
            </a:r>
          </a:p>
        </p:txBody>
      </p:sp>
      <p:sp>
        <p:nvSpPr>
          <p:cNvPr id="488" name="슬라이드 번호 개체 틀 5"/>
          <p:cNvSpPr txBox="1">
            <a:spLocks noGrp="1"/>
          </p:cNvSpPr>
          <p:nvPr>
            <p:ph type="sldNum" sz="quarter" idx="4294967295"/>
          </p:nvPr>
        </p:nvSpPr>
        <p:spPr>
          <a:xfrm>
            <a:off x="11603162" y="6360499"/>
            <a:ext cx="301904" cy="307337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>
              <a:defRPr sz="1400" b="1"/>
            </a:lvl1pPr>
          </a:lstStyle>
          <a:p>
            <a:fld id="{86CB4B4D-7CA3-9044-876B-883B54F8677D}" type="slidenum">
              <a:t>10</a:t>
            </a:fld>
            <a:endParaRPr/>
          </a:p>
        </p:txBody>
      </p:sp>
      <p:pic>
        <p:nvPicPr>
          <p:cNvPr id="489" name="image28.png" descr="image28.png"/>
          <p:cNvPicPr>
            <a:picLocks noChangeAspect="1"/>
          </p:cNvPicPr>
          <p:nvPr/>
        </p:nvPicPr>
        <p:blipFill>
          <a:blip r:embed="rId2"/>
          <a:srcRect t="16835" b="78103"/>
          <a:stretch>
            <a:fillRect/>
          </a:stretch>
        </p:blipFill>
        <p:spPr>
          <a:xfrm>
            <a:off x="-81559" y="-4929"/>
            <a:ext cx="12355095" cy="937924"/>
          </a:xfrm>
          <a:prstGeom prst="rect">
            <a:avLst/>
          </a:prstGeom>
          <a:ln w="12700">
            <a:miter lim="400000"/>
          </a:ln>
        </p:spPr>
      </p:pic>
      <p:sp>
        <p:nvSpPr>
          <p:cNvPr id="490" name="TextBox 2"/>
          <p:cNvSpPr txBox="1"/>
          <p:nvPr/>
        </p:nvSpPr>
        <p:spPr>
          <a:xfrm>
            <a:off x="321303" y="164257"/>
            <a:ext cx="2184397" cy="599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defTabSz="914400">
              <a:defRPr sz="3600">
                <a:latin typeface="NanumSquare_ac Bold"/>
                <a:ea typeface="NanumSquare_ac Bold"/>
                <a:cs typeface="NanumSquare_ac Bold"/>
                <a:sym typeface="NanumSquare_ac Bold"/>
              </a:defRPr>
            </a:lvl1pPr>
          </a:lstStyle>
          <a:p>
            <a:r>
              <a:t>전체 흐름도</a:t>
            </a:r>
          </a:p>
        </p:txBody>
      </p:sp>
      <p:sp>
        <p:nvSpPr>
          <p:cNvPr id="491" name="선"/>
          <p:cNvSpPr/>
          <p:nvPr/>
        </p:nvSpPr>
        <p:spPr>
          <a:xfrm>
            <a:off x="6095998" y="2424949"/>
            <a:ext cx="4" cy="499204"/>
          </a:xfrm>
          <a:prstGeom prst="line">
            <a:avLst/>
          </a:prstGeom>
          <a:ln w="12700">
            <a:solidFill>
              <a:srgbClr val="535353"/>
            </a:solidFill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492" name="선"/>
          <p:cNvSpPr/>
          <p:nvPr/>
        </p:nvSpPr>
        <p:spPr>
          <a:xfrm>
            <a:off x="6095998" y="4358056"/>
            <a:ext cx="4" cy="499204"/>
          </a:xfrm>
          <a:prstGeom prst="line">
            <a:avLst/>
          </a:prstGeom>
          <a:ln w="12700">
            <a:solidFill>
              <a:srgbClr val="535353"/>
            </a:solidFill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슬라이드 번호 개체 틀 8"/>
          <p:cNvSpPr txBox="1">
            <a:spLocks noGrp="1"/>
          </p:cNvSpPr>
          <p:nvPr>
            <p:ph type="sldNum" sz="quarter" idx="4294967295"/>
          </p:nvPr>
        </p:nvSpPr>
        <p:spPr>
          <a:xfrm>
            <a:off x="11637626" y="6409985"/>
            <a:ext cx="292181" cy="307337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>
              <a:defRPr sz="1400" b="1"/>
            </a:lvl1pPr>
          </a:lstStyle>
          <a:p>
            <a:fld id="{86CB4B4D-7CA3-9044-876B-883B54F8677D}" type="slidenum">
              <a:t>11</a:t>
            </a:fld>
            <a:endParaRPr/>
          </a:p>
        </p:txBody>
      </p:sp>
      <p:pic>
        <p:nvPicPr>
          <p:cNvPr id="495" name="image28.png" descr="image28.png"/>
          <p:cNvPicPr>
            <a:picLocks noChangeAspect="1"/>
          </p:cNvPicPr>
          <p:nvPr/>
        </p:nvPicPr>
        <p:blipFill>
          <a:blip r:embed="rId2"/>
          <a:srcRect t="16835" b="78103"/>
          <a:stretch>
            <a:fillRect/>
          </a:stretch>
        </p:blipFill>
        <p:spPr>
          <a:xfrm>
            <a:off x="-81559" y="-4929"/>
            <a:ext cx="12355095" cy="937924"/>
          </a:xfrm>
          <a:prstGeom prst="rect">
            <a:avLst/>
          </a:prstGeom>
          <a:ln w="12700">
            <a:miter lim="400000"/>
          </a:ln>
        </p:spPr>
      </p:pic>
      <p:sp>
        <p:nvSpPr>
          <p:cNvPr id="496" name="직사각형 34"/>
          <p:cNvSpPr/>
          <p:nvPr/>
        </p:nvSpPr>
        <p:spPr>
          <a:xfrm>
            <a:off x="521524" y="3210405"/>
            <a:ext cx="11007546" cy="3544645"/>
          </a:xfrm>
          <a:prstGeom prst="rect">
            <a:avLst/>
          </a:prstGeom>
          <a:solidFill>
            <a:srgbClr val="F9F4EE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497" name="직사각형 22"/>
          <p:cNvSpPr/>
          <p:nvPr/>
        </p:nvSpPr>
        <p:spPr>
          <a:xfrm>
            <a:off x="600404" y="1305673"/>
            <a:ext cx="10991192" cy="1430543"/>
          </a:xfrm>
          <a:prstGeom prst="rect">
            <a:avLst/>
          </a:prstGeom>
          <a:solidFill>
            <a:srgbClr val="F9F4EE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498" name="직사각형"/>
          <p:cNvSpPr/>
          <p:nvPr/>
        </p:nvSpPr>
        <p:spPr>
          <a:xfrm>
            <a:off x="214184" y="1016935"/>
            <a:ext cx="1237135" cy="442765"/>
          </a:xfrm>
          <a:prstGeom prst="rect">
            <a:avLst/>
          </a:prstGeom>
          <a:solidFill>
            <a:schemeClr val="accent1">
              <a:satOff val="-19091"/>
              <a:lumOff val="-11921"/>
            </a:scheme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1300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endParaRPr/>
          </a:p>
        </p:txBody>
      </p:sp>
      <p:sp>
        <p:nvSpPr>
          <p:cNvPr id="499" name="게임 시작"/>
          <p:cNvSpPr txBox="1"/>
          <p:nvPr/>
        </p:nvSpPr>
        <p:spPr>
          <a:xfrm>
            <a:off x="266257" y="1059246"/>
            <a:ext cx="1132990" cy="358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>
            <a:lvl1pPr algn="ctr">
              <a:defRPr sz="1500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defRPr>
            </a:lvl1pPr>
          </a:lstStyle>
          <a:p>
            <a:r>
              <a:t>게임 시작</a:t>
            </a:r>
          </a:p>
        </p:txBody>
      </p:sp>
      <p:sp>
        <p:nvSpPr>
          <p:cNvPr id="500" name="직사각형"/>
          <p:cNvSpPr/>
          <p:nvPr/>
        </p:nvSpPr>
        <p:spPr>
          <a:xfrm>
            <a:off x="725453" y="1550095"/>
            <a:ext cx="946004" cy="1014467"/>
          </a:xfrm>
          <a:prstGeom prst="rect">
            <a:avLst/>
          </a:prstGeom>
          <a:solidFill>
            <a:srgbClr val="E8F6FC"/>
          </a:solidFill>
          <a:ln w="12700">
            <a:solidFill>
              <a:srgbClr val="42719B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501" name="메인 Frame 생성"/>
          <p:cNvSpPr txBox="1"/>
          <p:nvPr/>
        </p:nvSpPr>
        <p:spPr>
          <a:xfrm>
            <a:off x="777522" y="1687758"/>
            <a:ext cx="808335" cy="739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/>
          <a:p>
            <a:pPr algn="ctr">
              <a:defRPr sz="12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메인 Frame</a:t>
            </a:r>
            <a:br/>
            <a:r>
              <a:t>생성</a:t>
            </a:r>
          </a:p>
        </p:txBody>
      </p:sp>
      <p:sp>
        <p:nvSpPr>
          <p:cNvPr id="502" name="직사각형"/>
          <p:cNvSpPr/>
          <p:nvPr/>
        </p:nvSpPr>
        <p:spPr>
          <a:xfrm>
            <a:off x="1827440" y="1546848"/>
            <a:ext cx="946007" cy="1014467"/>
          </a:xfrm>
          <a:prstGeom prst="rect">
            <a:avLst/>
          </a:prstGeom>
          <a:solidFill>
            <a:srgbClr val="E8F6FC"/>
          </a:solidFill>
          <a:ln w="12700">
            <a:solidFill>
              <a:srgbClr val="42719B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503" name="사용할…"/>
          <p:cNvSpPr txBox="1"/>
          <p:nvPr/>
        </p:nvSpPr>
        <p:spPr>
          <a:xfrm>
            <a:off x="1879512" y="1684508"/>
            <a:ext cx="841866" cy="739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/>
          <a:p>
            <a:pPr algn="ctr">
              <a:defRPr sz="12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사용할</a:t>
            </a:r>
          </a:p>
          <a:p>
            <a:pPr algn="ctr">
              <a:defRPr sz="12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이미지</a:t>
            </a:r>
          </a:p>
          <a:p>
            <a:pPr algn="ctr">
              <a:defRPr sz="12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저장</a:t>
            </a:r>
          </a:p>
        </p:txBody>
      </p:sp>
      <p:sp>
        <p:nvSpPr>
          <p:cNvPr id="504" name="직사각형"/>
          <p:cNvSpPr/>
          <p:nvPr/>
        </p:nvSpPr>
        <p:spPr>
          <a:xfrm>
            <a:off x="3992757" y="1546848"/>
            <a:ext cx="907228" cy="1017719"/>
          </a:xfrm>
          <a:prstGeom prst="rect">
            <a:avLst/>
          </a:prstGeom>
          <a:solidFill>
            <a:srgbClr val="E8F6FC"/>
          </a:solidFill>
          <a:ln w="12700">
            <a:solidFill>
              <a:srgbClr val="42719B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505" name="플레이어…"/>
          <p:cNvSpPr txBox="1"/>
          <p:nvPr/>
        </p:nvSpPr>
        <p:spPr>
          <a:xfrm>
            <a:off x="4044829" y="1794086"/>
            <a:ext cx="803092" cy="523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/>
          <a:p>
            <a:pPr algn="ctr">
              <a:defRPr sz="12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플레이어</a:t>
            </a:r>
          </a:p>
          <a:p>
            <a:pPr algn="ctr">
              <a:defRPr sz="12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생성</a:t>
            </a:r>
          </a:p>
        </p:txBody>
      </p:sp>
      <p:sp>
        <p:nvSpPr>
          <p:cNvPr id="506" name="직사각형"/>
          <p:cNvSpPr/>
          <p:nvPr/>
        </p:nvSpPr>
        <p:spPr>
          <a:xfrm>
            <a:off x="5096314" y="1546848"/>
            <a:ext cx="907228" cy="1017719"/>
          </a:xfrm>
          <a:prstGeom prst="rect">
            <a:avLst/>
          </a:prstGeom>
          <a:solidFill>
            <a:srgbClr val="E8F6FC"/>
          </a:solidFill>
          <a:ln w="12700">
            <a:solidFill>
              <a:srgbClr val="42719B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507" name="1탄 적…"/>
          <p:cNvSpPr txBox="1"/>
          <p:nvPr/>
        </p:nvSpPr>
        <p:spPr>
          <a:xfrm>
            <a:off x="5148383" y="1794086"/>
            <a:ext cx="803092" cy="523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/>
          <a:p>
            <a:pPr algn="ctr">
              <a:defRPr sz="12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1탄 적</a:t>
            </a:r>
          </a:p>
          <a:p>
            <a:pPr algn="ctr">
              <a:defRPr sz="12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생성</a:t>
            </a:r>
          </a:p>
        </p:txBody>
      </p:sp>
      <p:sp>
        <p:nvSpPr>
          <p:cNvPr id="508" name="직사각형"/>
          <p:cNvSpPr/>
          <p:nvPr/>
        </p:nvSpPr>
        <p:spPr>
          <a:xfrm>
            <a:off x="6201998" y="1546848"/>
            <a:ext cx="907228" cy="1014467"/>
          </a:xfrm>
          <a:prstGeom prst="rect">
            <a:avLst/>
          </a:prstGeom>
          <a:solidFill>
            <a:srgbClr val="E8F6FC"/>
          </a:solidFill>
          <a:ln w="12700">
            <a:solidFill>
              <a:srgbClr val="42719B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509" name="초탄…"/>
          <p:cNvSpPr txBox="1"/>
          <p:nvPr/>
        </p:nvSpPr>
        <p:spPr>
          <a:xfrm>
            <a:off x="6254067" y="1792458"/>
            <a:ext cx="803092" cy="523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/>
          <a:p>
            <a:pPr algn="ctr">
              <a:defRPr sz="12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초탄</a:t>
            </a:r>
          </a:p>
          <a:p>
            <a:pPr algn="ctr">
              <a:defRPr sz="12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생성</a:t>
            </a:r>
          </a:p>
        </p:txBody>
      </p:sp>
      <p:sp>
        <p:nvSpPr>
          <p:cNvPr id="510" name="직사각형"/>
          <p:cNvSpPr/>
          <p:nvPr/>
        </p:nvSpPr>
        <p:spPr>
          <a:xfrm>
            <a:off x="2924162" y="1546848"/>
            <a:ext cx="907228" cy="1014467"/>
          </a:xfrm>
          <a:prstGeom prst="rect">
            <a:avLst/>
          </a:prstGeom>
          <a:solidFill>
            <a:srgbClr val="E8F6FC"/>
          </a:solidFill>
          <a:ln w="12700">
            <a:solidFill>
              <a:srgbClr val="42719B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511" name="개체가…"/>
          <p:cNvSpPr txBox="1"/>
          <p:nvPr/>
        </p:nvSpPr>
        <p:spPr>
          <a:xfrm>
            <a:off x="2976233" y="1576558"/>
            <a:ext cx="803092" cy="9550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/>
          <a:p>
            <a:pPr algn="ctr">
              <a:defRPr sz="12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개체가</a:t>
            </a:r>
          </a:p>
          <a:p>
            <a:pPr algn="ctr">
              <a:defRPr sz="12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담긴</a:t>
            </a:r>
          </a:p>
          <a:p>
            <a:pPr algn="ctr">
              <a:defRPr sz="12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리스트</a:t>
            </a:r>
          </a:p>
          <a:p>
            <a:pPr algn="ctr">
              <a:defRPr sz="12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초기화</a:t>
            </a:r>
          </a:p>
        </p:txBody>
      </p:sp>
      <p:sp>
        <p:nvSpPr>
          <p:cNvPr id="512" name="직사각형"/>
          <p:cNvSpPr/>
          <p:nvPr/>
        </p:nvSpPr>
        <p:spPr>
          <a:xfrm>
            <a:off x="7307681" y="1546848"/>
            <a:ext cx="907228" cy="1014467"/>
          </a:xfrm>
          <a:prstGeom prst="rect">
            <a:avLst/>
          </a:prstGeom>
          <a:solidFill>
            <a:srgbClr val="E8F6FC"/>
          </a:solidFill>
          <a:ln w="12700">
            <a:solidFill>
              <a:srgbClr val="42719B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513" name="필드…"/>
          <p:cNvSpPr txBox="1"/>
          <p:nvPr/>
        </p:nvSpPr>
        <p:spPr>
          <a:xfrm>
            <a:off x="7359749" y="1684508"/>
            <a:ext cx="803092" cy="739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/>
          <a:p>
            <a:pPr algn="ctr">
              <a:defRPr sz="12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필드</a:t>
            </a:r>
          </a:p>
          <a:p>
            <a:pPr algn="ctr">
              <a:defRPr sz="12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미사일</a:t>
            </a:r>
          </a:p>
          <a:p>
            <a:pPr algn="ctr">
              <a:defRPr sz="12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생성</a:t>
            </a:r>
          </a:p>
        </p:txBody>
      </p:sp>
      <p:sp>
        <p:nvSpPr>
          <p:cNvPr id="514" name="직사각형"/>
          <p:cNvSpPr/>
          <p:nvPr/>
        </p:nvSpPr>
        <p:spPr>
          <a:xfrm>
            <a:off x="8413363" y="1546848"/>
            <a:ext cx="907228" cy="1017718"/>
          </a:xfrm>
          <a:prstGeom prst="rect">
            <a:avLst/>
          </a:prstGeom>
          <a:solidFill>
            <a:srgbClr val="E8F6FC"/>
          </a:solidFill>
          <a:ln w="12700">
            <a:solidFill>
              <a:srgbClr val="42719B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515" name="배경…"/>
          <p:cNvSpPr txBox="1"/>
          <p:nvPr/>
        </p:nvSpPr>
        <p:spPr>
          <a:xfrm>
            <a:off x="8465432" y="1686136"/>
            <a:ext cx="803092" cy="739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/>
          <a:p>
            <a:pPr algn="ctr">
              <a:defRPr sz="12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배경</a:t>
            </a:r>
          </a:p>
          <a:p>
            <a:pPr algn="ctr">
              <a:defRPr sz="12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점수판</a:t>
            </a:r>
          </a:p>
          <a:p>
            <a:pPr algn="ctr">
              <a:defRPr sz="12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생성</a:t>
            </a:r>
          </a:p>
        </p:txBody>
      </p:sp>
      <p:sp>
        <p:nvSpPr>
          <p:cNvPr id="516" name="직사각형"/>
          <p:cNvSpPr/>
          <p:nvPr/>
        </p:nvSpPr>
        <p:spPr>
          <a:xfrm>
            <a:off x="9478484" y="1546848"/>
            <a:ext cx="907228" cy="1014467"/>
          </a:xfrm>
          <a:prstGeom prst="rect">
            <a:avLst/>
          </a:prstGeom>
          <a:solidFill>
            <a:srgbClr val="E8F6FC"/>
          </a:solidFill>
          <a:ln w="12700">
            <a:solidFill>
              <a:srgbClr val="42719B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517" name="체력판…"/>
          <p:cNvSpPr txBox="1"/>
          <p:nvPr/>
        </p:nvSpPr>
        <p:spPr>
          <a:xfrm>
            <a:off x="9530553" y="1792458"/>
            <a:ext cx="803092" cy="523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/>
          <a:p>
            <a:pPr algn="ctr">
              <a:defRPr sz="12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체력판</a:t>
            </a:r>
          </a:p>
          <a:p>
            <a:pPr algn="ctr">
              <a:defRPr sz="12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생성</a:t>
            </a:r>
          </a:p>
        </p:txBody>
      </p:sp>
      <p:sp>
        <p:nvSpPr>
          <p:cNvPr id="518" name="직사각형"/>
          <p:cNvSpPr/>
          <p:nvPr/>
        </p:nvSpPr>
        <p:spPr>
          <a:xfrm>
            <a:off x="10543602" y="1546848"/>
            <a:ext cx="907228" cy="1014467"/>
          </a:xfrm>
          <a:prstGeom prst="rect">
            <a:avLst/>
          </a:prstGeom>
          <a:solidFill>
            <a:srgbClr val="E8F6FC"/>
          </a:solidFill>
          <a:ln w="12700">
            <a:solidFill>
              <a:srgbClr val="42719B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519" name="배경음악…"/>
          <p:cNvSpPr txBox="1"/>
          <p:nvPr/>
        </p:nvSpPr>
        <p:spPr>
          <a:xfrm>
            <a:off x="10595671" y="1792458"/>
            <a:ext cx="803092" cy="523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/>
          <a:p>
            <a:pPr algn="ctr">
              <a:defRPr sz="12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배경음악</a:t>
            </a:r>
          </a:p>
          <a:p>
            <a:pPr algn="ctr">
              <a:defRPr sz="12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재생</a:t>
            </a:r>
          </a:p>
        </p:txBody>
      </p:sp>
      <p:sp>
        <p:nvSpPr>
          <p:cNvPr id="520" name="직사각형 44"/>
          <p:cNvSpPr/>
          <p:nvPr/>
        </p:nvSpPr>
        <p:spPr>
          <a:xfrm>
            <a:off x="742944" y="3467060"/>
            <a:ext cx="2813728" cy="320578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521" name="직사각형 41"/>
          <p:cNvSpPr/>
          <p:nvPr/>
        </p:nvSpPr>
        <p:spPr>
          <a:xfrm>
            <a:off x="9059484" y="3472848"/>
            <a:ext cx="1979412" cy="321649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522" name="직사각형"/>
          <p:cNvSpPr/>
          <p:nvPr/>
        </p:nvSpPr>
        <p:spPr>
          <a:xfrm>
            <a:off x="9220844" y="3644320"/>
            <a:ext cx="1645475" cy="913182"/>
          </a:xfrm>
          <a:prstGeom prst="rect">
            <a:avLst/>
          </a:prstGeom>
          <a:solidFill>
            <a:srgbClr val="E8F6FC"/>
          </a:solidFill>
          <a:ln w="12700">
            <a:solidFill>
              <a:srgbClr val="42719B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523" name="1탄 적이 모두 죽으면…"/>
          <p:cNvSpPr txBox="1"/>
          <p:nvPr/>
        </p:nvSpPr>
        <p:spPr>
          <a:xfrm>
            <a:off x="9272915" y="3839290"/>
            <a:ext cx="1541335" cy="523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/>
          <a:p>
            <a:pPr algn="ctr">
              <a:defRPr sz="12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1탄 적이 모두 죽으면</a:t>
            </a:r>
          </a:p>
          <a:p>
            <a:pPr algn="ctr">
              <a:defRPr sz="12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2탄 적을 생성</a:t>
            </a:r>
          </a:p>
        </p:txBody>
      </p:sp>
      <p:sp>
        <p:nvSpPr>
          <p:cNvPr id="524" name="직사각형"/>
          <p:cNvSpPr/>
          <p:nvPr/>
        </p:nvSpPr>
        <p:spPr>
          <a:xfrm>
            <a:off x="9220844" y="4646193"/>
            <a:ext cx="1645475" cy="913182"/>
          </a:xfrm>
          <a:prstGeom prst="rect">
            <a:avLst/>
          </a:prstGeom>
          <a:solidFill>
            <a:srgbClr val="E8F6FC"/>
          </a:solidFill>
          <a:ln w="12700">
            <a:solidFill>
              <a:srgbClr val="42719B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525" name="2탄 적이 모두 죽으면…"/>
          <p:cNvSpPr txBox="1"/>
          <p:nvPr/>
        </p:nvSpPr>
        <p:spPr>
          <a:xfrm>
            <a:off x="9272915" y="4841164"/>
            <a:ext cx="1541335" cy="523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/>
          <a:p>
            <a:pPr algn="ctr">
              <a:defRPr sz="12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2탄 적이 모두 죽으면</a:t>
            </a:r>
          </a:p>
          <a:p>
            <a:pPr algn="ctr">
              <a:defRPr sz="12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3탄 적을 생성</a:t>
            </a:r>
          </a:p>
        </p:txBody>
      </p:sp>
      <p:sp>
        <p:nvSpPr>
          <p:cNvPr id="526" name="직사각형"/>
          <p:cNvSpPr/>
          <p:nvPr/>
        </p:nvSpPr>
        <p:spPr>
          <a:xfrm>
            <a:off x="9220844" y="5662102"/>
            <a:ext cx="1645475" cy="913182"/>
          </a:xfrm>
          <a:prstGeom prst="rect">
            <a:avLst/>
          </a:prstGeom>
          <a:solidFill>
            <a:srgbClr val="E8F6FC"/>
          </a:solidFill>
          <a:ln w="12700">
            <a:solidFill>
              <a:srgbClr val="42719B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527" name="3탄 적이 모두 죽으면 알림 창 + 게임 종료"/>
          <p:cNvSpPr txBox="1"/>
          <p:nvPr/>
        </p:nvSpPr>
        <p:spPr>
          <a:xfrm>
            <a:off x="9272915" y="5857073"/>
            <a:ext cx="1541335" cy="523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>
            <a:lvl1pPr algn="ctr">
              <a:defRPr sz="1200">
                <a:latin typeface="Noto Sans KR"/>
                <a:ea typeface="Noto Sans KR"/>
                <a:cs typeface="Noto Sans KR"/>
                <a:sym typeface="Noto Sans KR"/>
              </a:defRPr>
            </a:lvl1pPr>
          </a:lstStyle>
          <a:p>
            <a:r>
              <a:t>3탄 적이 모두 죽으면 알림 창 + 게임 종료</a:t>
            </a:r>
          </a:p>
        </p:txBody>
      </p:sp>
      <p:sp>
        <p:nvSpPr>
          <p:cNvPr id="528" name="직사각형"/>
          <p:cNvSpPr/>
          <p:nvPr/>
        </p:nvSpPr>
        <p:spPr>
          <a:xfrm>
            <a:off x="10068317" y="2945726"/>
            <a:ext cx="972628" cy="591675"/>
          </a:xfrm>
          <a:prstGeom prst="rect">
            <a:avLst/>
          </a:prstGeom>
          <a:solidFill>
            <a:srgbClr val="84B4D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1300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endParaRPr/>
          </a:p>
        </p:txBody>
      </p:sp>
      <p:sp>
        <p:nvSpPr>
          <p:cNvPr id="529" name="라운드…"/>
          <p:cNvSpPr txBox="1"/>
          <p:nvPr/>
        </p:nvSpPr>
        <p:spPr>
          <a:xfrm>
            <a:off x="10120386" y="2979941"/>
            <a:ext cx="868489" cy="523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/>
          <a:p>
            <a:pPr algn="ctr">
              <a:defRPr sz="1200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라운드</a:t>
            </a:r>
          </a:p>
          <a:p>
            <a:pPr algn="ctr">
              <a:defRPr sz="1200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진행</a:t>
            </a:r>
          </a:p>
        </p:txBody>
      </p:sp>
      <p:grpSp>
        <p:nvGrpSpPr>
          <p:cNvPr id="532" name="그룹"/>
          <p:cNvGrpSpPr/>
          <p:nvPr/>
        </p:nvGrpSpPr>
        <p:grpSpPr>
          <a:xfrm>
            <a:off x="2113019" y="2871990"/>
            <a:ext cx="1450910" cy="739137"/>
            <a:chOff x="-1" y="0"/>
            <a:chExt cx="1450909" cy="739135"/>
          </a:xfrm>
        </p:grpSpPr>
        <p:sp>
          <p:nvSpPr>
            <p:cNvPr id="530" name="직사각형"/>
            <p:cNvSpPr/>
            <p:nvPr/>
          </p:nvSpPr>
          <p:spPr>
            <a:xfrm>
              <a:off x="-2" y="15529"/>
              <a:ext cx="1450910" cy="706233"/>
            </a:xfrm>
            <a:prstGeom prst="rect">
              <a:avLst/>
            </a:prstGeom>
            <a:solidFill>
              <a:srgbClr val="84B4D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300">
                  <a:solidFill>
                    <a:srgbClr val="FFFFFF"/>
                  </a:solidFill>
                  <a:latin typeface="Noto Sans KR"/>
                  <a:ea typeface="Noto Sans KR"/>
                  <a:cs typeface="Noto Sans KR"/>
                  <a:sym typeface="Noto Sans KR"/>
                </a:defRPr>
              </a:pPr>
              <a:endParaRPr/>
            </a:p>
          </p:txBody>
        </p:sp>
        <p:sp>
          <p:nvSpPr>
            <p:cNvPr id="531" name="모든 개체들을…"/>
            <p:cNvSpPr txBox="1"/>
            <p:nvPr/>
          </p:nvSpPr>
          <p:spPr>
            <a:xfrm>
              <a:off x="52068" y="0"/>
              <a:ext cx="1346772" cy="7391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 algn="ctr">
                <a:defRPr sz="1200">
                  <a:solidFill>
                    <a:srgbClr val="FFFFFF"/>
                  </a:solidFill>
                  <a:latin typeface="Noto Sans KR"/>
                  <a:ea typeface="Noto Sans KR"/>
                  <a:cs typeface="Noto Sans KR"/>
                  <a:sym typeface="Noto Sans KR"/>
                </a:defRPr>
              </a:pPr>
              <a:r>
                <a:t>모든 개체들을</a:t>
              </a:r>
            </a:p>
            <a:p>
              <a:pPr algn="ctr">
                <a:defRPr sz="1200">
                  <a:solidFill>
                    <a:srgbClr val="FFFFFF"/>
                  </a:solidFill>
                  <a:latin typeface="Noto Sans KR"/>
                  <a:ea typeface="Noto Sans KR"/>
                  <a:cs typeface="Noto Sans KR"/>
                  <a:sym typeface="Noto Sans KR"/>
                </a:defRPr>
              </a:pPr>
              <a:r>
                <a:t>갱신하며 그려주는</a:t>
              </a:r>
            </a:p>
            <a:p>
              <a:pPr algn="ctr">
                <a:defRPr sz="1200">
                  <a:solidFill>
                    <a:srgbClr val="FFFFFF"/>
                  </a:solidFill>
                  <a:latin typeface="Noto Sans KR"/>
                  <a:ea typeface="Noto Sans KR"/>
                  <a:cs typeface="Noto Sans KR"/>
                  <a:sym typeface="Noto Sans KR"/>
                </a:defRPr>
              </a:pPr>
              <a:r>
                <a:t>paint</a:t>
              </a:r>
            </a:p>
          </p:txBody>
        </p:sp>
      </p:grpSp>
      <p:sp>
        <p:nvSpPr>
          <p:cNvPr id="533" name="직사각형"/>
          <p:cNvSpPr/>
          <p:nvPr/>
        </p:nvSpPr>
        <p:spPr>
          <a:xfrm>
            <a:off x="901453" y="3669862"/>
            <a:ext cx="1156292" cy="1017719"/>
          </a:xfrm>
          <a:prstGeom prst="rect">
            <a:avLst/>
          </a:prstGeom>
          <a:solidFill>
            <a:srgbClr val="E8F6FC"/>
          </a:solidFill>
          <a:ln w="12700">
            <a:solidFill>
              <a:srgbClr val="42719B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534" name="플레이어…"/>
          <p:cNvSpPr txBox="1"/>
          <p:nvPr/>
        </p:nvSpPr>
        <p:spPr>
          <a:xfrm>
            <a:off x="953526" y="3809150"/>
            <a:ext cx="1052148" cy="739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/>
          <a:p>
            <a:pPr algn="ctr">
              <a:defRPr sz="12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플레이어</a:t>
            </a:r>
          </a:p>
          <a:p>
            <a:pPr algn="ctr">
              <a:defRPr sz="12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방향키 이동</a:t>
            </a:r>
          </a:p>
          <a:p>
            <a:pPr algn="ctr">
              <a:defRPr sz="12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갱신</a:t>
            </a:r>
          </a:p>
        </p:txBody>
      </p:sp>
      <p:sp>
        <p:nvSpPr>
          <p:cNvPr id="535" name="직사각형"/>
          <p:cNvSpPr/>
          <p:nvPr/>
        </p:nvSpPr>
        <p:spPr>
          <a:xfrm>
            <a:off x="910769" y="4832865"/>
            <a:ext cx="2433380" cy="1632489"/>
          </a:xfrm>
          <a:prstGeom prst="rect">
            <a:avLst/>
          </a:prstGeom>
          <a:solidFill>
            <a:srgbClr val="E8F6FC"/>
          </a:solidFill>
          <a:ln w="12700">
            <a:solidFill>
              <a:srgbClr val="42719B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536" name="플레이어,…"/>
          <p:cNvSpPr txBox="1"/>
          <p:nvPr/>
        </p:nvSpPr>
        <p:spPr>
          <a:xfrm>
            <a:off x="962837" y="4847737"/>
            <a:ext cx="2329244" cy="16027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/>
          <a:p>
            <a:pPr algn="ctr">
              <a:defRPr sz="12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플레이어,</a:t>
            </a:r>
            <a:endParaRPr>
              <a:solidFill>
                <a:srgbClr val="FFFFFF"/>
              </a:solidFill>
            </a:endParaRPr>
          </a:p>
          <a:p>
            <a:pPr algn="ctr">
              <a:defRPr sz="12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적,</a:t>
            </a:r>
            <a:endParaRPr>
              <a:solidFill>
                <a:srgbClr val="FFFFFF"/>
              </a:solidFill>
            </a:endParaRPr>
          </a:p>
          <a:p>
            <a:pPr algn="ctr">
              <a:defRPr sz="12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플레이어 미사일,</a:t>
            </a:r>
            <a:endParaRPr>
              <a:solidFill>
                <a:srgbClr val="FFFFFF"/>
              </a:solidFill>
            </a:endParaRPr>
          </a:p>
          <a:p>
            <a:pPr algn="ctr">
              <a:defRPr sz="12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적 미사일,</a:t>
            </a:r>
            <a:endParaRPr>
              <a:solidFill>
                <a:srgbClr val="FFFFFF"/>
              </a:solidFill>
            </a:endParaRPr>
          </a:p>
          <a:p>
            <a:pPr algn="ctr">
              <a:defRPr sz="12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아이템</a:t>
            </a:r>
          </a:p>
          <a:p>
            <a:pPr algn="ctr">
              <a:defRPr sz="1200">
                <a:latin typeface="Noto Sans KR"/>
                <a:ea typeface="Noto Sans KR"/>
                <a:cs typeface="Noto Sans KR"/>
                <a:sym typeface="Noto Sans KR"/>
              </a:defRPr>
            </a:pPr>
            <a:endParaRPr/>
          </a:p>
          <a:p>
            <a:pPr algn="ctr">
              <a:defRPr sz="12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위치 갱신</a:t>
            </a:r>
          </a:p>
        </p:txBody>
      </p:sp>
      <p:sp>
        <p:nvSpPr>
          <p:cNvPr id="537" name="직사각형 53"/>
          <p:cNvSpPr/>
          <p:nvPr/>
        </p:nvSpPr>
        <p:spPr>
          <a:xfrm>
            <a:off x="4452079" y="3479593"/>
            <a:ext cx="3570319" cy="320578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538" name="직사각형"/>
          <p:cNvSpPr/>
          <p:nvPr/>
        </p:nvSpPr>
        <p:spPr>
          <a:xfrm>
            <a:off x="4613438" y="3640356"/>
            <a:ext cx="3254879" cy="913182"/>
          </a:xfrm>
          <a:prstGeom prst="rect">
            <a:avLst/>
          </a:prstGeom>
          <a:solidFill>
            <a:srgbClr val="E8F6FC"/>
          </a:solidFill>
          <a:ln w="12700">
            <a:solidFill>
              <a:srgbClr val="42719B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539" name="플레이어 미사일이 적과 충돌 시…"/>
          <p:cNvSpPr txBox="1"/>
          <p:nvPr/>
        </p:nvSpPr>
        <p:spPr>
          <a:xfrm>
            <a:off x="4665507" y="3619427"/>
            <a:ext cx="3150740" cy="9550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/>
          <a:p>
            <a:pPr algn="ctr">
              <a:defRPr sz="12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플레이어 미사일이 적과 충돌 시</a:t>
            </a:r>
          </a:p>
          <a:p>
            <a:pPr algn="ctr">
              <a:defRPr sz="12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피격음 출력,</a:t>
            </a:r>
            <a:endParaRPr>
              <a:solidFill>
                <a:srgbClr val="FFFFFF"/>
              </a:solidFill>
            </a:endParaRPr>
          </a:p>
          <a:p>
            <a:pPr algn="ctr">
              <a:defRPr sz="12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hp -50, hp가 0이 되면 점수 상승</a:t>
            </a:r>
          </a:p>
          <a:p>
            <a:pPr algn="ctr">
              <a:defRPr sz="12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일정 확률로 아이템 등장</a:t>
            </a:r>
          </a:p>
        </p:txBody>
      </p:sp>
      <p:sp>
        <p:nvSpPr>
          <p:cNvPr id="540" name="직사각형"/>
          <p:cNvSpPr/>
          <p:nvPr/>
        </p:nvSpPr>
        <p:spPr>
          <a:xfrm>
            <a:off x="4613438" y="4642229"/>
            <a:ext cx="3254879" cy="913182"/>
          </a:xfrm>
          <a:prstGeom prst="rect">
            <a:avLst/>
          </a:prstGeom>
          <a:solidFill>
            <a:srgbClr val="E8F6FC"/>
          </a:solidFill>
          <a:ln w="12700">
            <a:solidFill>
              <a:srgbClr val="42719B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541" name="적 미사일이 플레이어와 충돌 시…"/>
          <p:cNvSpPr txBox="1"/>
          <p:nvPr/>
        </p:nvSpPr>
        <p:spPr>
          <a:xfrm>
            <a:off x="4665507" y="4729250"/>
            <a:ext cx="3150740" cy="739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/>
          <a:p>
            <a:pPr algn="ctr">
              <a:defRPr sz="12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적 미사일이 플레이어와 충돌 시</a:t>
            </a:r>
          </a:p>
          <a:p>
            <a:pPr algn="ctr">
              <a:defRPr sz="12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피격음 출력</a:t>
            </a:r>
          </a:p>
          <a:p>
            <a:pPr algn="ctr">
              <a:defRPr sz="12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hp를 -50, hp가 0이 되면 게임 정지</a:t>
            </a:r>
          </a:p>
        </p:txBody>
      </p:sp>
      <p:sp>
        <p:nvSpPr>
          <p:cNvPr id="542" name="직사각형"/>
          <p:cNvSpPr/>
          <p:nvPr/>
        </p:nvSpPr>
        <p:spPr>
          <a:xfrm>
            <a:off x="4613438" y="5658139"/>
            <a:ext cx="3254879" cy="913182"/>
          </a:xfrm>
          <a:prstGeom prst="rect">
            <a:avLst/>
          </a:prstGeom>
          <a:solidFill>
            <a:srgbClr val="E8F6FC"/>
          </a:solidFill>
          <a:ln w="12700">
            <a:solidFill>
              <a:srgbClr val="42719B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543" name="2종류의 아이템과 플레이어가 충돌 시…"/>
          <p:cNvSpPr txBox="1"/>
          <p:nvPr/>
        </p:nvSpPr>
        <p:spPr>
          <a:xfrm>
            <a:off x="4665507" y="5853110"/>
            <a:ext cx="3150740" cy="523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/>
          <a:p>
            <a:pPr algn="ctr">
              <a:defRPr sz="12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2종류의 아이템과 플레이어가 충돌 시</a:t>
            </a:r>
          </a:p>
          <a:p>
            <a:pPr algn="ctr">
              <a:defRPr sz="12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점수가 오르거나 hp가 오름</a:t>
            </a:r>
          </a:p>
        </p:txBody>
      </p:sp>
      <p:sp>
        <p:nvSpPr>
          <p:cNvPr id="544" name="직사각형"/>
          <p:cNvSpPr/>
          <p:nvPr/>
        </p:nvSpPr>
        <p:spPr>
          <a:xfrm>
            <a:off x="7049774" y="2953922"/>
            <a:ext cx="972629" cy="591674"/>
          </a:xfrm>
          <a:prstGeom prst="rect">
            <a:avLst/>
          </a:prstGeom>
          <a:solidFill>
            <a:srgbClr val="84B4D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1300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endParaRPr/>
          </a:p>
        </p:txBody>
      </p:sp>
      <p:sp>
        <p:nvSpPr>
          <p:cNvPr id="545" name="개체간의…"/>
          <p:cNvSpPr txBox="1"/>
          <p:nvPr/>
        </p:nvSpPr>
        <p:spPr>
          <a:xfrm>
            <a:off x="7101844" y="2988136"/>
            <a:ext cx="868489" cy="523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/>
          <a:p>
            <a:pPr algn="ctr">
              <a:defRPr sz="1200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개체간의</a:t>
            </a:r>
          </a:p>
          <a:p>
            <a:pPr algn="ctr">
              <a:defRPr sz="1200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충돌 반응</a:t>
            </a:r>
          </a:p>
        </p:txBody>
      </p:sp>
      <p:sp>
        <p:nvSpPr>
          <p:cNvPr id="546" name="직사각형"/>
          <p:cNvSpPr/>
          <p:nvPr/>
        </p:nvSpPr>
        <p:spPr>
          <a:xfrm>
            <a:off x="2187860" y="3669862"/>
            <a:ext cx="1156292" cy="1017719"/>
          </a:xfrm>
          <a:prstGeom prst="rect">
            <a:avLst/>
          </a:prstGeom>
          <a:solidFill>
            <a:srgbClr val="E8F6FC"/>
          </a:solidFill>
          <a:ln w="12700">
            <a:solidFill>
              <a:srgbClr val="42719B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547" name="점수판…"/>
          <p:cNvSpPr txBox="1"/>
          <p:nvPr/>
        </p:nvSpPr>
        <p:spPr>
          <a:xfrm>
            <a:off x="2239927" y="3809150"/>
            <a:ext cx="1052152" cy="739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/>
          <a:p>
            <a:pPr algn="ctr">
              <a:defRPr sz="12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점수판</a:t>
            </a:r>
          </a:p>
          <a:p>
            <a:pPr algn="ctr">
              <a:defRPr sz="12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체력판</a:t>
            </a:r>
          </a:p>
          <a:p>
            <a:pPr algn="ctr">
              <a:defRPr sz="12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갱신</a:t>
            </a:r>
          </a:p>
        </p:txBody>
      </p:sp>
      <p:sp>
        <p:nvSpPr>
          <p:cNvPr id="548" name="직사각형"/>
          <p:cNvSpPr/>
          <p:nvPr/>
        </p:nvSpPr>
        <p:spPr>
          <a:xfrm>
            <a:off x="253128" y="2848752"/>
            <a:ext cx="1278250" cy="505776"/>
          </a:xfrm>
          <a:prstGeom prst="rect">
            <a:avLst/>
          </a:prstGeom>
          <a:solidFill>
            <a:schemeClr val="accent1">
              <a:satOff val="-19091"/>
              <a:lumOff val="-11921"/>
            </a:scheme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1300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endParaRPr/>
          </a:p>
        </p:txBody>
      </p:sp>
      <p:sp>
        <p:nvSpPr>
          <p:cNvPr id="549" name="실행 중 이벤트"/>
          <p:cNvSpPr txBox="1"/>
          <p:nvPr/>
        </p:nvSpPr>
        <p:spPr>
          <a:xfrm>
            <a:off x="273688" y="2922569"/>
            <a:ext cx="1237134" cy="358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>
            <a:lvl1pPr algn="ctr">
              <a:defRPr sz="1500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defRPr>
            </a:lvl1pPr>
          </a:lstStyle>
          <a:p>
            <a:r>
              <a:t>실행 중 이벤트</a:t>
            </a:r>
          </a:p>
        </p:txBody>
      </p:sp>
      <p:sp>
        <p:nvSpPr>
          <p:cNvPr id="550" name="TextBox 2"/>
          <p:cNvSpPr txBox="1"/>
          <p:nvPr/>
        </p:nvSpPr>
        <p:spPr>
          <a:xfrm>
            <a:off x="321303" y="164257"/>
            <a:ext cx="2184397" cy="599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defTabSz="914400">
              <a:defRPr sz="3600">
                <a:latin typeface="NanumSquare_ac Bold"/>
                <a:ea typeface="NanumSquare_ac Bold"/>
                <a:cs typeface="NanumSquare_ac Bold"/>
                <a:sym typeface="NanumSquare_ac Bold"/>
              </a:defRPr>
            </a:lvl1pPr>
          </a:lstStyle>
          <a:p>
            <a:r>
              <a:t>전체 흐름도</a:t>
            </a:r>
          </a:p>
        </p:txBody>
      </p:sp>
      <p:sp>
        <p:nvSpPr>
          <p:cNvPr id="551" name="선"/>
          <p:cNvSpPr/>
          <p:nvPr/>
        </p:nvSpPr>
        <p:spPr>
          <a:xfrm>
            <a:off x="6095996" y="2785986"/>
            <a:ext cx="4" cy="374647"/>
          </a:xfrm>
          <a:prstGeom prst="line">
            <a:avLst/>
          </a:prstGeom>
          <a:ln w="12700">
            <a:solidFill>
              <a:srgbClr val="535353"/>
            </a:solidFill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직사각형 34"/>
          <p:cNvSpPr/>
          <p:nvPr/>
        </p:nvSpPr>
        <p:spPr>
          <a:xfrm>
            <a:off x="537696" y="1364030"/>
            <a:ext cx="7589743" cy="5314801"/>
          </a:xfrm>
          <a:prstGeom prst="rect">
            <a:avLst/>
          </a:prstGeom>
          <a:solidFill>
            <a:srgbClr val="F9F4EE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554" name="직사각형 44"/>
          <p:cNvSpPr/>
          <p:nvPr/>
        </p:nvSpPr>
        <p:spPr>
          <a:xfrm>
            <a:off x="2868177" y="2015126"/>
            <a:ext cx="2776082" cy="152707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555" name="직사각형"/>
          <p:cNvSpPr/>
          <p:nvPr/>
        </p:nvSpPr>
        <p:spPr>
          <a:xfrm>
            <a:off x="4165374" y="1672138"/>
            <a:ext cx="1478888" cy="662200"/>
          </a:xfrm>
          <a:prstGeom prst="rect">
            <a:avLst/>
          </a:prstGeom>
          <a:solidFill>
            <a:srgbClr val="84B4D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1300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endParaRPr/>
          </a:p>
        </p:txBody>
      </p:sp>
      <p:sp>
        <p:nvSpPr>
          <p:cNvPr id="556" name="개체의 생존 여부에 따라 미사일 생성"/>
          <p:cNvSpPr txBox="1"/>
          <p:nvPr/>
        </p:nvSpPr>
        <p:spPr>
          <a:xfrm>
            <a:off x="4217444" y="1741615"/>
            <a:ext cx="1374748" cy="523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>
            <a:lvl1pPr algn="ctr">
              <a:defRPr sz="1200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defRPr>
            </a:lvl1pPr>
          </a:lstStyle>
          <a:p>
            <a:r>
              <a:t>개체의 생존 여부에 따라 미사일 생성</a:t>
            </a:r>
          </a:p>
        </p:txBody>
      </p:sp>
      <p:sp>
        <p:nvSpPr>
          <p:cNvPr id="557" name="직사각형"/>
          <p:cNvSpPr/>
          <p:nvPr/>
        </p:nvSpPr>
        <p:spPr>
          <a:xfrm>
            <a:off x="4256216" y="2441237"/>
            <a:ext cx="1300442" cy="838485"/>
          </a:xfrm>
          <a:prstGeom prst="rect">
            <a:avLst/>
          </a:prstGeom>
          <a:solidFill>
            <a:srgbClr val="E8F6FC"/>
          </a:solidFill>
          <a:ln w="12700">
            <a:solidFill>
              <a:srgbClr val="42719B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558" name="적 개체 생존 시…"/>
          <p:cNvSpPr txBox="1"/>
          <p:nvPr/>
        </p:nvSpPr>
        <p:spPr>
          <a:xfrm>
            <a:off x="4308287" y="2490909"/>
            <a:ext cx="1196302" cy="739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/>
          <a:p>
            <a:pPr algn="ctr">
              <a:defRPr sz="12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적 개체 생존 시</a:t>
            </a:r>
          </a:p>
          <a:p>
            <a:pPr algn="ctr">
              <a:defRPr sz="12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해당 개체의</a:t>
            </a:r>
          </a:p>
          <a:p>
            <a:pPr algn="ctr">
              <a:defRPr sz="12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미사일 생성</a:t>
            </a:r>
          </a:p>
        </p:txBody>
      </p:sp>
      <p:sp>
        <p:nvSpPr>
          <p:cNvPr id="559" name="직사각형"/>
          <p:cNvSpPr/>
          <p:nvPr/>
        </p:nvSpPr>
        <p:spPr>
          <a:xfrm>
            <a:off x="2932159" y="2446500"/>
            <a:ext cx="1156291" cy="838485"/>
          </a:xfrm>
          <a:prstGeom prst="rect">
            <a:avLst/>
          </a:prstGeom>
          <a:solidFill>
            <a:srgbClr val="E8F6FC"/>
          </a:solidFill>
          <a:ln w="12700">
            <a:solidFill>
              <a:srgbClr val="42719B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560" name="플레이어…"/>
          <p:cNvSpPr txBox="1"/>
          <p:nvPr/>
        </p:nvSpPr>
        <p:spPr>
          <a:xfrm>
            <a:off x="2984231" y="2496172"/>
            <a:ext cx="1052151" cy="739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/>
          <a:p>
            <a:pPr algn="ctr">
              <a:defRPr sz="12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플레이어</a:t>
            </a:r>
          </a:p>
          <a:p>
            <a:pPr algn="ctr">
              <a:defRPr sz="12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생존 시</a:t>
            </a:r>
          </a:p>
          <a:p>
            <a:pPr algn="ctr">
              <a:defRPr sz="12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미사일 생성</a:t>
            </a:r>
          </a:p>
        </p:txBody>
      </p:sp>
      <p:sp>
        <p:nvSpPr>
          <p:cNvPr id="561" name="직사각형 65"/>
          <p:cNvSpPr/>
          <p:nvPr/>
        </p:nvSpPr>
        <p:spPr>
          <a:xfrm>
            <a:off x="2862255" y="3959071"/>
            <a:ext cx="4837578" cy="245861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562" name="직사각형"/>
          <p:cNvSpPr/>
          <p:nvPr/>
        </p:nvSpPr>
        <p:spPr>
          <a:xfrm>
            <a:off x="6347061" y="3636886"/>
            <a:ext cx="1352771" cy="597955"/>
          </a:xfrm>
          <a:prstGeom prst="rect">
            <a:avLst/>
          </a:prstGeom>
          <a:solidFill>
            <a:srgbClr val="84B4D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1300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endParaRPr/>
          </a:p>
        </p:txBody>
      </p:sp>
      <p:sp>
        <p:nvSpPr>
          <p:cNvPr id="563" name="각 개체의…"/>
          <p:cNvSpPr txBox="1"/>
          <p:nvPr/>
        </p:nvSpPr>
        <p:spPr>
          <a:xfrm>
            <a:off x="6399133" y="3674240"/>
            <a:ext cx="1248628" cy="523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/>
          <a:p>
            <a:pPr algn="ctr">
              <a:defRPr sz="1200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각 개체의</a:t>
            </a:r>
          </a:p>
          <a:p>
            <a:pPr algn="ctr">
              <a:defRPr sz="1200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이동범위 제한</a:t>
            </a:r>
          </a:p>
        </p:txBody>
      </p:sp>
      <p:sp>
        <p:nvSpPr>
          <p:cNvPr id="564" name="직사각형"/>
          <p:cNvSpPr/>
          <p:nvPr/>
        </p:nvSpPr>
        <p:spPr>
          <a:xfrm>
            <a:off x="5350073" y="4427366"/>
            <a:ext cx="1967466" cy="776500"/>
          </a:xfrm>
          <a:prstGeom prst="rect">
            <a:avLst/>
          </a:prstGeom>
          <a:solidFill>
            <a:srgbClr val="E8F6FC"/>
          </a:solidFill>
          <a:ln w="12700">
            <a:solidFill>
              <a:srgbClr val="42719B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565" name="플레이어 개체를 제외한…"/>
          <p:cNvSpPr txBox="1"/>
          <p:nvPr/>
        </p:nvSpPr>
        <p:spPr>
          <a:xfrm>
            <a:off x="5402143" y="4446044"/>
            <a:ext cx="1863322" cy="739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/>
          <a:p>
            <a:pPr algn="ctr">
              <a:defRPr sz="12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플레이어 개체를 제외한</a:t>
            </a:r>
          </a:p>
          <a:p>
            <a:pPr algn="ctr">
              <a:defRPr sz="12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개체가 프레임의 범위를 벗어나면 제거</a:t>
            </a:r>
          </a:p>
        </p:txBody>
      </p:sp>
      <p:sp>
        <p:nvSpPr>
          <p:cNvPr id="566" name="직사각형"/>
          <p:cNvSpPr/>
          <p:nvPr/>
        </p:nvSpPr>
        <p:spPr>
          <a:xfrm>
            <a:off x="3140935" y="4427366"/>
            <a:ext cx="1888415" cy="776500"/>
          </a:xfrm>
          <a:prstGeom prst="rect">
            <a:avLst/>
          </a:prstGeom>
          <a:solidFill>
            <a:srgbClr val="E8F6FC"/>
          </a:solidFill>
          <a:ln w="12700">
            <a:solidFill>
              <a:srgbClr val="42719B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567" name="플레이어 개체는…"/>
          <p:cNvSpPr txBox="1"/>
          <p:nvPr/>
        </p:nvSpPr>
        <p:spPr>
          <a:xfrm>
            <a:off x="3193006" y="4446044"/>
            <a:ext cx="1784272" cy="739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/>
          <a:p>
            <a:pPr algn="ctr">
              <a:defRPr sz="12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플레이어 개체는</a:t>
            </a:r>
          </a:p>
          <a:p>
            <a:pPr algn="ctr">
              <a:defRPr sz="12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생성된 프레임</a:t>
            </a:r>
          </a:p>
          <a:p>
            <a:pPr algn="ctr">
              <a:defRPr sz="12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밖으로 이동 불가</a:t>
            </a:r>
          </a:p>
        </p:txBody>
      </p:sp>
      <p:sp>
        <p:nvSpPr>
          <p:cNvPr id="568" name="직사각형"/>
          <p:cNvSpPr/>
          <p:nvPr/>
        </p:nvSpPr>
        <p:spPr>
          <a:xfrm>
            <a:off x="3143642" y="5435148"/>
            <a:ext cx="1888415" cy="776500"/>
          </a:xfrm>
          <a:prstGeom prst="rect">
            <a:avLst/>
          </a:prstGeom>
          <a:solidFill>
            <a:srgbClr val="E8F6FC"/>
          </a:solidFill>
          <a:ln w="12700">
            <a:solidFill>
              <a:srgbClr val="42719B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569" name="적 개체의 미사일…"/>
          <p:cNvSpPr txBox="1"/>
          <p:nvPr/>
        </p:nvSpPr>
        <p:spPr>
          <a:xfrm>
            <a:off x="3195715" y="5561777"/>
            <a:ext cx="1784270" cy="523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/>
          <a:p>
            <a:pPr algn="ctr">
              <a:defRPr sz="12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적 개체의 미사일</a:t>
            </a:r>
          </a:p>
          <a:p>
            <a:pPr algn="ctr">
              <a:defRPr sz="12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이동방향 제어</a:t>
            </a:r>
          </a:p>
        </p:txBody>
      </p:sp>
      <p:sp>
        <p:nvSpPr>
          <p:cNvPr id="570" name="직사각형"/>
          <p:cNvSpPr/>
          <p:nvPr/>
        </p:nvSpPr>
        <p:spPr>
          <a:xfrm>
            <a:off x="5352782" y="5435148"/>
            <a:ext cx="1992131" cy="776500"/>
          </a:xfrm>
          <a:prstGeom prst="rect">
            <a:avLst/>
          </a:prstGeom>
          <a:solidFill>
            <a:srgbClr val="E8F6FC"/>
          </a:solidFill>
          <a:ln w="12700">
            <a:solidFill>
              <a:srgbClr val="42719B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571" name="플레이어 개체의 미사일…"/>
          <p:cNvSpPr txBox="1"/>
          <p:nvPr/>
        </p:nvSpPr>
        <p:spPr>
          <a:xfrm>
            <a:off x="5404851" y="5561777"/>
            <a:ext cx="1887992" cy="523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/>
          <a:p>
            <a:pPr algn="ctr">
              <a:defRPr sz="12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플레이어 개체의 미사일</a:t>
            </a:r>
          </a:p>
          <a:p>
            <a:pPr algn="ctr">
              <a:defRPr sz="12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이동방향 제어</a:t>
            </a:r>
          </a:p>
        </p:txBody>
      </p:sp>
      <p:sp>
        <p:nvSpPr>
          <p:cNvPr id="572" name="직사각형 72"/>
          <p:cNvSpPr/>
          <p:nvPr/>
        </p:nvSpPr>
        <p:spPr>
          <a:xfrm>
            <a:off x="5910455" y="1985534"/>
            <a:ext cx="1821211" cy="152707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573" name="직사각형"/>
          <p:cNvSpPr/>
          <p:nvPr/>
        </p:nvSpPr>
        <p:spPr>
          <a:xfrm>
            <a:off x="6378897" y="1674628"/>
            <a:ext cx="1352771" cy="619394"/>
          </a:xfrm>
          <a:prstGeom prst="rect">
            <a:avLst/>
          </a:prstGeom>
          <a:solidFill>
            <a:srgbClr val="84B4D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1300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endParaRPr/>
          </a:p>
        </p:txBody>
      </p:sp>
      <p:sp>
        <p:nvSpPr>
          <p:cNvPr id="574" name="적 개체의 미사일…"/>
          <p:cNvSpPr txBox="1"/>
          <p:nvPr/>
        </p:nvSpPr>
        <p:spPr>
          <a:xfrm>
            <a:off x="6430967" y="1722707"/>
            <a:ext cx="1248631" cy="523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/>
          <a:p>
            <a:pPr algn="ctr">
              <a:defRPr sz="1200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적 개체의 미사일</a:t>
            </a:r>
          </a:p>
          <a:p>
            <a:pPr algn="ctr">
              <a:defRPr sz="1200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생성간격 조정</a:t>
            </a:r>
          </a:p>
        </p:txBody>
      </p:sp>
      <p:sp>
        <p:nvSpPr>
          <p:cNvPr id="575" name="직사각형"/>
          <p:cNvSpPr/>
          <p:nvPr/>
        </p:nvSpPr>
        <p:spPr>
          <a:xfrm>
            <a:off x="6104092" y="2411715"/>
            <a:ext cx="1437192" cy="838484"/>
          </a:xfrm>
          <a:prstGeom prst="rect">
            <a:avLst/>
          </a:prstGeom>
          <a:solidFill>
            <a:srgbClr val="E8F6FC"/>
          </a:solidFill>
          <a:ln w="12700">
            <a:solidFill>
              <a:srgbClr val="42719B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576" name="일정 주기마다 미사일을 생성"/>
          <p:cNvSpPr txBox="1"/>
          <p:nvPr/>
        </p:nvSpPr>
        <p:spPr>
          <a:xfrm>
            <a:off x="6156161" y="2569335"/>
            <a:ext cx="1333052" cy="523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>
            <a:lvl1pPr algn="ctr">
              <a:defRPr sz="1200">
                <a:latin typeface="Noto Sans KR"/>
                <a:ea typeface="Noto Sans KR"/>
                <a:cs typeface="Noto Sans KR"/>
                <a:sym typeface="Noto Sans KR"/>
              </a:defRPr>
            </a:lvl1pPr>
          </a:lstStyle>
          <a:p>
            <a:r>
              <a:t>일정 주기마다 미사일을 생성</a:t>
            </a:r>
          </a:p>
        </p:txBody>
      </p:sp>
      <p:sp>
        <p:nvSpPr>
          <p:cNvPr id="577" name="직사각형 76"/>
          <p:cNvSpPr/>
          <p:nvPr/>
        </p:nvSpPr>
        <p:spPr>
          <a:xfrm>
            <a:off x="732592" y="3092587"/>
            <a:ext cx="1821210" cy="152707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578" name="직사각형"/>
          <p:cNvSpPr/>
          <p:nvPr/>
        </p:nvSpPr>
        <p:spPr>
          <a:xfrm>
            <a:off x="1253104" y="2840196"/>
            <a:ext cx="1248628" cy="502368"/>
          </a:xfrm>
          <a:prstGeom prst="rect">
            <a:avLst/>
          </a:prstGeom>
          <a:solidFill>
            <a:srgbClr val="84B4D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1300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endParaRPr/>
          </a:p>
        </p:txBody>
      </p:sp>
      <p:sp>
        <p:nvSpPr>
          <p:cNvPr id="579" name="효과음…"/>
          <p:cNvSpPr txBox="1"/>
          <p:nvPr/>
        </p:nvSpPr>
        <p:spPr>
          <a:xfrm>
            <a:off x="1253104" y="2829760"/>
            <a:ext cx="1248628" cy="523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/>
          <a:p>
            <a:pPr algn="ctr">
              <a:defRPr sz="1200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효과음</a:t>
            </a:r>
          </a:p>
          <a:p>
            <a:pPr algn="ctr">
              <a:defRPr sz="1200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재생</a:t>
            </a:r>
          </a:p>
        </p:txBody>
      </p:sp>
      <p:sp>
        <p:nvSpPr>
          <p:cNvPr id="580" name="직사각형"/>
          <p:cNvSpPr/>
          <p:nvPr/>
        </p:nvSpPr>
        <p:spPr>
          <a:xfrm>
            <a:off x="860715" y="3518770"/>
            <a:ext cx="1595725" cy="838485"/>
          </a:xfrm>
          <a:prstGeom prst="rect">
            <a:avLst/>
          </a:prstGeom>
          <a:solidFill>
            <a:srgbClr val="E8F6FC"/>
          </a:solidFill>
          <a:ln w="12700">
            <a:solidFill>
              <a:srgbClr val="42719B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581" name="각종 효과음을 재생"/>
          <p:cNvSpPr txBox="1"/>
          <p:nvPr/>
        </p:nvSpPr>
        <p:spPr>
          <a:xfrm>
            <a:off x="912786" y="3784341"/>
            <a:ext cx="1491588" cy="307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>
            <a:lvl1pPr algn="ctr">
              <a:defRPr sz="1200">
                <a:latin typeface="Noto Sans KR"/>
                <a:ea typeface="Noto Sans KR"/>
                <a:cs typeface="Noto Sans KR"/>
                <a:sym typeface="Noto Sans KR"/>
              </a:defRPr>
            </a:lvl1pPr>
          </a:lstStyle>
          <a:p>
            <a:r>
              <a:t>각종 효과음을 재생</a:t>
            </a:r>
          </a:p>
        </p:txBody>
      </p:sp>
      <p:sp>
        <p:nvSpPr>
          <p:cNvPr id="582" name="직사각형 32"/>
          <p:cNvSpPr/>
          <p:nvPr/>
        </p:nvSpPr>
        <p:spPr>
          <a:xfrm>
            <a:off x="8923432" y="1848153"/>
            <a:ext cx="2525623" cy="3960346"/>
          </a:xfrm>
          <a:prstGeom prst="rect">
            <a:avLst/>
          </a:prstGeom>
          <a:solidFill>
            <a:srgbClr val="F9F4EE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583" name="직사각형"/>
          <p:cNvSpPr/>
          <p:nvPr/>
        </p:nvSpPr>
        <p:spPr>
          <a:xfrm>
            <a:off x="9408748" y="2510736"/>
            <a:ext cx="1478888" cy="1044268"/>
          </a:xfrm>
          <a:prstGeom prst="rect">
            <a:avLst/>
          </a:prstGeom>
          <a:solidFill>
            <a:srgbClr val="E8F6FC"/>
          </a:solidFill>
          <a:ln w="12700">
            <a:solidFill>
              <a:srgbClr val="42719B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584" name="모든 적 개체…"/>
          <p:cNvSpPr txBox="1"/>
          <p:nvPr/>
        </p:nvSpPr>
        <p:spPr>
          <a:xfrm>
            <a:off x="9581694" y="2767157"/>
            <a:ext cx="1132995" cy="523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/>
          <a:p>
            <a:pPr algn="ctr">
              <a:defRPr sz="12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모든 적 개체</a:t>
            </a:r>
          </a:p>
          <a:p>
            <a:pPr algn="ctr">
              <a:defRPr sz="12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처치시 종료</a:t>
            </a:r>
          </a:p>
        </p:txBody>
      </p:sp>
      <p:sp>
        <p:nvSpPr>
          <p:cNvPr id="585" name="직사각형"/>
          <p:cNvSpPr/>
          <p:nvPr/>
        </p:nvSpPr>
        <p:spPr>
          <a:xfrm>
            <a:off x="8632790" y="1494463"/>
            <a:ext cx="1237134" cy="597956"/>
          </a:xfrm>
          <a:prstGeom prst="rect">
            <a:avLst/>
          </a:prstGeom>
          <a:solidFill>
            <a:schemeClr val="accent1">
              <a:satOff val="-19091"/>
              <a:lumOff val="-11921"/>
            </a:scheme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1300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endParaRPr/>
          </a:p>
        </p:txBody>
      </p:sp>
      <p:sp>
        <p:nvSpPr>
          <p:cNvPr id="586" name="게임 종료"/>
          <p:cNvSpPr txBox="1"/>
          <p:nvPr/>
        </p:nvSpPr>
        <p:spPr>
          <a:xfrm>
            <a:off x="8684859" y="1614367"/>
            <a:ext cx="1132993" cy="358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>
            <a:lvl1pPr algn="ctr">
              <a:defRPr sz="1500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defRPr>
            </a:lvl1pPr>
          </a:lstStyle>
          <a:p>
            <a:r>
              <a:t>게임 종료</a:t>
            </a:r>
          </a:p>
        </p:txBody>
      </p:sp>
      <p:sp>
        <p:nvSpPr>
          <p:cNvPr id="587" name="직사각형"/>
          <p:cNvSpPr/>
          <p:nvPr/>
        </p:nvSpPr>
        <p:spPr>
          <a:xfrm>
            <a:off x="142740" y="1066721"/>
            <a:ext cx="1273132" cy="523241"/>
          </a:xfrm>
          <a:prstGeom prst="rect">
            <a:avLst/>
          </a:prstGeom>
          <a:solidFill>
            <a:schemeClr val="accent1">
              <a:satOff val="-19091"/>
              <a:lumOff val="-11921"/>
            </a:scheme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1300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endParaRPr/>
          </a:p>
        </p:txBody>
      </p:sp>
      <p:sp>
        <p:nvSpPr>
          <p:cNvPr id="588" name="실행 중 이벤트"/>
          <p:cNvSpPr txBox="1"/>
          <p:nvPr/>
        </p:nvSpPr>
        <p:spPr>
          <a:xfrm>
            <a:off x="194811" y="1155621"/>
            <a:ext cx="1168990" cy="345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>
            <a:lvl1pPr algn="ctr">
              <a:defRPr sz="1400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defRPr>
            </a:lvl1pPr>
          </a:lstStyle>
          <a:p>
            <a:r>
              <a:t>실행 중 이벤트</a:t>
            </a:r>
          </a:p>
        </p:txBody>
      </p:sp>
      <p:pic>
        <p:nvPicPr>
          <p:cNvPr id="589" name="image28.png" descr="image28.png"/>
          <p:cNvPicPr>
            <a:picLocks noChangeAspect="1"/>
          </p:cNvPicPr>
          <p:nvPr/>
        </p:nvPicPr>
        <p:blipFill>
          <a:blip r:embed="rId2"/>
          <a:srcRect t="16835" b="78103"/>
          <a:stretch>
            <a:fillRect/>
          </a:stretch>
        </p:blipFill>
        <p:spPr>
          <a:xfrm>
            <a:off x="-81559" y="-4929"/>
            <a:ext cx="12355095" cy="937924"/>
          </a:xfrm>
          <a:prstGeom prst="rect">
            <a:avLst/>
          </a:prstGeom>
          <a:ln w="12700">
            <a:miter lim="400000"/>
          </a:ln>
        </p:spPr>
      </p:pic>
      <p:sp>
        <p:nvSpPr>
          <p:cNvPr id="590" name="TextBox 2"/>
          <p:cNvSpPr txBox="1"/>
          <p:nvPr/>
        </p:nvSpPr>
        <p:spPr>
          <a:xfrm>
            <a:off x="321303" y="164257"/>
            <a:ext cx="2184397" cy="599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defTabSz="914400">
              <a:defRPr sz="3600">
                <a:latin typeface="NanumSquare_ac Bold"/>
                <a:ea typeface="NanumSquare_ac Bold"/>
                <a:cs typeface="NanumSquare_ac Bold"/>
                <a:sym typeface="NanumSquare_ac Bold"/>
              </a:defRPr>
            </a:lvl1pPr>
          </a:lstStyle>
          <a:p>
            <a:r>
              <a:t>전체 흐름도</a:t>
            </a:r>
          </a:p>
        </p:txBody>
      </p:sp>
      <p:sp>
        <p:nvSpPr>
          <p:cNvPr id="591" name="직사각형"/>
          <p:cNvSpPr/>
          <p:nvPr/>
        </p:nvSpPr>
        <p:spPr>
          <a:xfrm>
            <a:off x="9446799" y="4105657"/>
            <a:ext cx="1478888" cy="1044268"/>
          </a:xfrm>
          <a:prstGeom prst="rect">
            <a:avLst/>
          </a:prstGeom>
          <a:solidFill>
            <a:srgbClr val="E8F6FC"/>
          </a:solidFill>
          <a:ln w="12700">
            <a:solidFill>
              <a:srgbClr val="42719B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592" name="플레이어 개체의…"/>
          <p:cNvSpPr txBox="1"/>
          <p:nvPr/>
        </p:nvSpPr>
        <p:spPr>
          <a:xfrm>
            <a:off x="9619746" y="4258219"/>
            <a:ext cx="1132994" cy="739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/>
          <a:p>
            <a:pPr algn="ctr">
              <a:defRPr sz="12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플레이어 개체의</a:t>
            </a:r>
          </a:p>
          <a:p>
            <a:pPr algn="ctr">
              <a:defRPr sz="12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hp가 0이 되면 정지</a:t>
            </a:r>
          </a:p>
        </p:txBody>
      </p:sp>
      <p:sp>
        <p:nvSpPr>
          <p:cNvPr id="593" name="선"/>
          <p:cNvSpPr/>
          <p:nvPr/>
        </p:nvSpPr>
        <p:spPr>
          <a:xfrm flipV="1">
            <a:off x="8249704" y="3719706"/>
            <a:ext cx="551465" cy="5"/>
          </a:xfrm>
          <a:prstGeom prst="line">
            <a:avLst/>
          </a:prstGeom>
          <a:ln w="12700">
            <a:solidFill>
              <a:srgbClr val="535353"/>
            </a:solidFill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594" name="슬라이드 번호 개체 틀 6"/>
          <p:cNvSpPr txBox="1">
            <a:spLocks noGrp="1"/>
          </p:cNvSpPr>
          <p:nvPr>
            <p:ph type="sldNum" sz="quarter" idx="4294967295"/>
          </p:nvPr>
        </p:nvSpPr>
        <p:spPr>
          <a:xfrm>
            <a:off x="11682834" y="6348785"/>
            <a:ext cx="301904" cy="307337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>
              <a:defRPr sz="1400" b="1"/>
            </a:lvl1pPr>
          </a:lstStyle>
          <a:p>
            <a:fld id="{86CB4B4D-7CA3-9044-876B-883B54F8677D}" type="slidenum">
              <a:t>12</a:t>
            </a:fld>
            <a:endParaRPr/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부제목 2"/>
          <p:cNvSpPr txBox="1"/>
          <p:nvPr/>
        </p:nvSpPr>
        <p:spPr>
          <a:xfrm>
            <a:off x="634943" y="1585050"/>
            <a:ext cx="5027349" cy="40861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normAutofit/>
          </a:bodyPr>
          <a:lstStyle/>
          <a:p>
            <a:pPr defTabSz="599571">
              <a:lnSpc>
                <a:spcPct val="90000"/>
              </a:lnSpc>
              <a:spcBef>
                <a:spcPts val="500"/>
              </a:spcBef>
              <a:defRPr sz="12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1. 게임이 실행될 프레임(창)을 만들고 사용할 그림 삽입</a:t>
            </a:r>
          </a:p>
          <a:p>
            <a:pPr defTabSz="599571">
              <a:lnSpc>
                <a:spcPct val="90000"/>
              </a:lnSpc>
              <a:spcBef>
                <a:spcPts val="500"/>
              </a:spcBef>
              <a:defRPr sz="1200">
                <a:latin typeface="Noto Sans KR"/>
                <a:ea typeface="Noto Sans KR"/>
                <a:cs typeface="Noto Sans KR"/>
                <a:sym typeface="Noto Sans KR"/>
              </a:defRPr>
            </a:pPr>
            <a:endParaRPr/>
          </a:p>
          <a:p>
            <a:pPr defTabSz="599571">
              <a:lnSpc>
                <a:spcPct val="90000"/>
              </a:lnSpc>
              <a:spcBef>
                <a:spcPts val="500"/>
              </a:spcBef>
              <a:defRPr sz="12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2. 창에서 게임 진행 상황을 갱신하며 그려줄 함수 생성 </a:t>
            </a:r>
          </a:p>
          <a:p>
            <a:pPr marL="149892" indent="-149892" defTabSz="599571">
              <a:lnSpc>
                <a:spcPct val="90000"/>
              </a:lnSpc>
              <a:spcBef>
                <a:spcPts val="500"/>
              </a:spcBef>
              <a:buSzPct val="100000"/>
              <a:buAutoNum type="arabicPeriod"/>
              <a:defRPr sz="1200">
                <a:latin typeface="Noto Sans KR"/>
                <a:ea typeface="Noto Sans KR"/>
                <a:cs typeface="Noto Sans KR"/>
                <a:sym typeface="Noto Sans KR"/>
              </a:defRPr>
            </a:pPr>
            <a:endParaRPr/>
          </a:p>
          <a:p>
            <a:pPr defTabSz="599571">
              <a:lnSpc>
                <a:spcPct val="90000"/>
              </a:lnSpc>
              <a:spcBef>
                <a:spcPts val="500"/>
              </a:spcBef>
              <a:defRPr sz="12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3. 배경음악, 효과음 삽입</a:t>
            </a:r>
          </a:p>
          <a:p>
            <a:pPr marL="149892" indent="-149892" defTabSz="599571">
              <a:lnSpc>
                <a:spcPct val="90000"/>
              </a:lnSpc>
              <a:spcBef>
                <a:spcPts val="500"/>
              </a:spcBef>
              <a:buSzPct val="100000"/>
              <a:buAutoNum type="arabicPeriod"/>
              <a:defRPr sz="1200">
                <a:latin typeface="Noto Sans KR"/>
                <a:ea typeface="Noto Sans KR"/>
                <a:cs typeface="Noto Sans KR"/>
                <a:sym typeface="Noto Sans KR"/>
              </a:defRPr>
            </a:pPr>
            <a:endParaRPr/>
          </a:p>
          <a:p>
            <a:pPr defTabSz="599571">
              <a:lnSpc>
                <a:spcPct val="90000"/>
              </a:lnSpc>
              <a:spcBef>
                <a:spcPts val="500"/>
              </a:spcBef>
              <a:defRPr sz="12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4. 플레이어 개체 생성</a:t>
            </a:r>
          </a:p>
          <a:p>
            <a:pPr marL="149892" indent="-149892" defTabSz="599571">
              <a:lnSpc>
                <a:spcPct val="90000"/>
              </a:lnSpc>
              <a:spcBef>
                <a:spcPts val="500"/>
              </a:spcBef>
              <a:buSzPct val="100000"/>
              <a:buAutoNum type="arabicPeriod"/>
              <a:defRPr sz="1200">
                <a:latin typeface="Noto Sans KR"/>
                <a:ea typeface="Noto Sans KR"/>
                <a:cs typeface="Noto Sans KR"/>
                <a:sym typeface="Noto Sans KR"/>
              </a:defRPr>
            </a:pPr>
            <a:endParaRPr/>
          </a:p>
          <a:p>
            <a:pPr defTabSz="599571">
              <a:lnSpc>
                <a:spcPct val="90000"/>
              </a:lnSpc>
              <a:spcBef>
                <a:spcPts val="500"/>
              </a:spcBef>
              <a:defRPr sz="12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5. 적 개체 생성</a:t>
            </a:r>
          </a:p>
          <a:p>
            <a:pPr marL="149892" indent="-149892" defTabSz="599571">
              <a:lnSpc>
                <a:spcPct val="90000"/>
              </a:lnSpc>
              <a:spcBef>
                <a:spcPts val="500"/>
              </a:spcBef>
              <a:buSzPct val="100000"/>
              <a:buAutoNum type="arabicPeriod"/>
              <a:defRPr sz="1200">
                <a:latin typeface="Noto Sans KR"/>
                <a:ea typeface="Noto Sans KR"/>
                <a:cs typeface="Noto Sans KR"/>
                <a:sym typeface="Noto Sans KR"/>
              </a:defRPr>
            </a:pPr>
            <a:endParaRPr/>
          </a:p>
          <a:p>
            <a:pPr defTabSz="599571">
              <a:lnSpc>
                <a:spcPct val="90000"/>
              </a:lnSpc>
              <a:spcBef>
                <a:spcPts val="500"/>
              </a:spcBef>
              <a:defRPr sz="12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6. 플레이어 이동</a:t>
            </a:r>
          </a:p>
          <a:p>
            <a:pPr defTabSz="599571">
              <a:lnSpc>
                <a:spcPct val="90000"/>
              </a:lnSpc>
              <a:spcBef>
                <a:spcPts val="500"/>
              </a:spcBef>
              <a:defRPr sz="1200">
                <a:latin typeface="Noto Sans KR"/>
                <a:ea typeface="Noto Sans KR"/>
                <a:cs typeface="Noto Sans KR"/>
                <a:sym typeface="Noto Sans KR"/>
              </a:defRPr>
            </a:pPr>
            <a:endParaRPr/>
          </a:p>
          <a:p>
            <a:pPr defTabSz="599571">
              <a:lnSpc>
                <a:spcPct val="90000"/>
              </a:lnSpc>
              <a:spcBef>
                <a:spcPts val="500"/>
              </a:spcBef>
              <a:defRPr sz="12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7. 적 개체 이동</a:t>
            </a:r>
          </a:p>
        </p:txBody>
      </p:sp>
      <p:sp>
        <p:nvSpPr>
          <p:cNvPr id="597" name="부제목 2"/>
          <p:cNvSpPr txBox="1"/>
          <p:nvPr/>
        </p:nvSpPr>
        <p:spPr>
          <a:xfrm>
            <a:off x="6426546" y="1346792"/>
            <a:ext cx="5398028" cy="47089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normAutofit/>
          </a:bodyPr>
          <a:lstStyle/>
          <a:p>
            <a:pPr defTabSz="670436">
              <a:lnSpc>
                <a:spcPct val="90000"/>
              </a:lnSpc>
              <a:spcBef>
                <a:spcPts val="600"/>
              </a:spcBef>
              <a:defRPr sz="14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8. 플레이어 미사일 발사</a:t>
            </a:r>
          </a:p>
          <a:p>
            <a:pPr defTabSz="670436">
              <a:lnSpc>
                <a:spcPct val="90000"/>
              </a:lnSpc>
              <a:spcBef>
                <a:spcPts val="600"/>
              </a:spcBef>
              <a:defRPr sz="14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 </a:t>
            </a:r>
          </a:p>
          <a:p>
            <a:pPr defTabSz="670436">
              <a:lnSpc>
                <a:spcPct val="90000"/>
              </a:lnSpc>
              <a:spcBef>
                <a:spcPts val="600"/>
              </a:spcBef>
              <a:defRPr sz="14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9. 플레이어 필살기 발사</a:t>
            </a:r>
          </a:p>
          <a:p>
            <a:pPr marL="167607" indent="-167607" defTabSz="670436">
              <a:lnSpc>
                <a:spcPct val="90000"/>
              </a:lnSpc>
              <a:spcBef>
                <a:spcPts val="600"/>
              </a:spcBef>
              <a:buSzPct val="100000"/>
              <a:buAutoNum type="arabicPeriod"/>
              <a:defRPr sz="14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endParaRPr/>
          </a:p>
          <a:p>
            <a:pPr defTabSz="670436">
              <a:lnSpc>
                <a:spcPct val="90000"/>
              </a:lnSpc>
              <a:spcBef>
                <a:spcPts val="600"/>
              </a:spcBef>
              <a:defRPr sz="14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10. 적 미사일 발사</a:t>
            </a:r>
          </a:p>
          <a:p>
            <a:pPr defTabSz="670436">
              <a:lnSpc>
                <a:spcPct val="90000"/>
              </a:lnSpc>
              <a:spcBef>
                <a:spcPts val="600"/>
              </a:spcBef>
              <a:defRPr sz="14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endParaRPr/>
          </a:p>
          <a:p>
            <a:pPr defTabSz="670436">
              <a:lnSpc>
                <a:spcPct val="90000"/>
              </a:lnSpc>
              <a:spcBef>
                <a:spcPts val="600"/>
              </a:spcBef>
              <a:defRPr sz="14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11. 각 개체의 충돌 반응 설정</a:t>
            </a:r>
          </a:p>
          <a:p>
            <a:pPr defTabSz="670436">
              <a:lnSpc>
                <a:spcPct val="90000"/>
              </a:lnSpc>
              <a:spcBef>
                <a:spcPts val="600"/>
              </a:spcBef>
              <a:defRPr sz="14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endParaRPr/>
          </a:p>
          <a:p>
            <a:pPr defTabSz="670436">
              <a:lnSpc>
                <a:spcPct val="90000"/>
              </a:lnSpc>
              <a:spcBef>
                <a:spcPts val="600"/>
              </a:spcBef>
              <a:defRPr sz="14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12. 적 개체 소멸 시 아이템 생성</a:t>
            </a:r>
          </a:p>
          <a:p>
            <a:pPr marL="167607" indent="-167607" defTabSz="670436">
              <a:lnSpc>
                <a:spcPct val="90000"/>
              </a:lnSpc>
              <a:spcBef>
                <a:spcPts val="600"/>
              </a:spcBef>
              <a:buSzPct val="100000"/>
              <a:buAutoNum type="arabicPeriod"/>
              <a:defRPr sz="14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endParaRPr/>
          </a:p>
          <a:p>
            <a:pPr defTabSz="670436">
              <a:lnSpc>
                <a:spcPct val="90000"/>
              </a:lnSpc>
              <a:spcBef>
                <a:spcPts val="600"/>
              </a:spcBef>
              <a:defRPr sz="14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13. 스테이지(라운드) 나누기</a:t>
            </a:r>
          </a:p>
          <a:p>
            <a:pPr defTabSz="670436">
              <a:lnSpc>
                <a:spcPct val="90000"/>
              </a:lnSpc>
              <a:spcBef>
                <a:spcPts val="600"/>
              </a:spcBef>
              <a:defRPr sz="14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endParaRPr/>
          </a:p>
          <a:p>
            <a:pPr defTabSz="670436">
              <a:lnSpc>
                <a:spcPct val="90000"/>
              </a:lnSpc>
              <a:spcBef>
                <a:spcPts val="600"/>
              </a:spcBef>
              <a:defRPr sz="14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14. 플레이어 사망 시 부활</a:t>
            </a:r>
          </a:p>
          <a:p>
            <a:pPr defTabSz="670436">
              <a:lnSpc>
                <a:spcPct val="90000"/>
              </a:lnSpc>
              <a:spcBef>
                <a:spcPts val="600"/>
              </a:spcBef>
              <a:defRPr sz="14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endParaRPr/>
          </a:p>
          <a:p>
            <a:pPr defTabSz="670436">
              <a:lnSpc>
                <a:spcPct val="90000"/>
              </a:lnSpc>
              <a:spcBef>
                <a:spcPts val="600"/>
              </a:spcBef>
              <a:defRPr sz="14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15. 게임 종료</a:t>
            </a:r>
          </a:p>
        </p:txBody>
      </p:sp>
      <p:pic>
        <p:nvPicPr>
          <p:cNvPr id="598" name="image28.png" descr="image28.png"/>
          <p:cNvPicPr>
            <a:picLocks noChangeAspect="1"/>
          </p:cNvPicPr>
          <p:nvPr/>
        </p:nvPicPr>
        <p:blipFill>
          <a:blip r:embed="rId2"/>
          <a:srcRect t="16835" b="78103"/>
          <a:stretch>
            <a:fillRect/>
          </a:stretch>
        </p:blipFill>
        <p:spPr>
          <a:xfrm>
            <a:off x="-81559" y="-4929"/>
            <a:ext cx="12355095" cy="937924"/>
          </a:xfrm>
          <a:prstGeom prst="rect">
            <a:avLst/>
          </a:prstGeom>
          <a:ln w="12700">
            <a:miter lim="400000"/>
          </a:ln>
        </p:spPr>
      </p:pic>
      <p:sp>
        <p:nvSpPr>
          <p:cNvPr id="599" name="TextBox 2"/>
          <p:cNvSpPr txBox="1"/>
          <p:nvPr/>
        </p:nvSpPr>
        <p:spPr>
          <a:xfrm>
            <a:off x="321304" y="164257"/>
            <a:ext cx="1791205" cy="599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defTabSz="914400">
              <a:defRPr sz="3600">
                <a:latin typeface="NanumSquare_ac Bold"/>
                <a:ea typeface="NanumSquare_ac Bold"/>
                <a:cs typeface="NanumSquare_ac Bold"/>
                <a:sym typeface="NanumSquare_ac Bold"/>
              </a:defRPr>
            </a:lvl1pPr>
          </a:lstStyle>
          <a:p>
            <a:r>
              <a:t>기능 구현</a:t>
            </a:r>
          </a:p>
        </p:txBody>
      </p:sp>
      <p:sp>
        <p:nvSpPr>
          <p:cNvPr id="600" name="선"/>
          <p:cNvSpPr/>
          <p:nvPr/>
        </p:nvSpPr>
        <p:spPr>
          <a:xfrm flipV="1">
            <a:off x="6014502" y="1270270"/>
            <a:ext cx="5" cy="4861991"/>
          </a:xfrm>
          <a:prstGeom prst="line">
            <a:avLst/>
          </a:prstGeom>
          <a:ln w="12700">
            <a:solidFill>
              <a:srgbClr val="A7A7A7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601" name="슬라이드 번호 개체 틀 20"/>
          <p:cNvSpPr txBox="1">
            <a:spLocks noGrp="1"/>
          </p:cNvSpPr>
          <p:nvPr>
            <p:ph type="sldNum" sz="quarter" idx="4294967295"/>
          </p:nvPr>
        </p:nvSpPr>
        <p:spPr>
          <a:xfrm>
            <a:off x="11682831" y="6348782"/>
            <a:ext cx="301904" cy="307337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>
              <a:defRPr sz="1400" b="1"/>
            </a:lvl1pPr>
          </a:lstStyle>
          <a:p>
            <a:fld id="{86CB4B4D-7CA3-9044-876B-883B54F8677D}" type="slidenum">
              <a:t>13</a:t>
            </a:fld>
            <a:endParaRPr/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부제목 2"/>
          <p:cNvSpPr txBox="1"/>
          <p:nvPr/>
        </p:nvSpPr>
        <p:spPr>
          <a:xfrm>
            <a:off x="58091" y="932171"/>
            <a:ext cx="12075818" cy="12492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normAutofit/>
          </a:bodyPr>
          <a:lstStyle/>
          <a:p>
            <a:pPr marL="228600" indent="-228600" defTabSz="914400">
              <a:lnSpc>
                <a:spcPct val="90000"/>
              </a:lnSpc>
              <a:spcBef>
                <a:spcPts val="400"/>
              </a:spcBef>
              <a:buSzPct val="100000"/>
              <a:buAutoNum type="arabicPeriod"/>
              <a:defRPr sz="1200" b="1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게임이 실행될 프레임(창)을 만들고 사용할 그림 삽입</a:t>
            </a:r>
          </a:p>
          <a:p>
            <a:pPr marL="228600" indent="-228600" defTabSz="914400">
              <a:lnSpc>
                <a:spcPct val="90000"/>
              </a:lnSpc>
              <a:spcBef>
                <a:spcPts val="400"/>
              </a:spcBef>
              <a:buSzPct val="100000"/>
              <a:buAutoNum type="arabicPeriod"/>
              <a:defRPr sz="12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endParaRPr/>
          </a:p>
          <a:p>
            <a:pPr defTabSz="914400">
              <a:lnSpc>
                <a:spcPct val="90000"/>
              </a:lnSpc>
              <a:spcBef>
                <a:spcPts val="400"/>
              </a:spcBef>
              <a:defRPr sz="12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1. 사용될 이미지를 저장할 공간을 생성</a:t>
            </a:r>
            <a:r>
              <a:rPr b="1"/>
              <a:t>		</a:t>
            </a:r>
          </a:p>
        </p:txBody>
      </p:sp>
      <p:pic>
        <p:nvPicPr>
          <p:cNvPr id="604" name="그림 12" descr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1120" y="2049952"/>
            <a:ext cx="1661213" cy="1592544"/>
          </a:xfrm>
          <a:prstGeom prst="rect">
            <a:avLst/>
          </a:prstGeom>
          <a:ln w="12700">
            <a:miter lim="400000"/>
          </a:ln>
        </p:spPr>
      </p:pic>
      <p:pic>
        <p:nvPicPr>
          <p:cNvPr id="605" name="그림 13" descr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7171" y="2379378"/>
            <a:ext cx="384099" cy="383689"/>
          </a:xfrm>
          <a:prstGeom prst="rect">
            <a:avLst/>
          </a:prstGeom>
          <a:ln w="12700">
            <a:miter lim="400000"/>
          </a:ln>
        </p:spPr>
      </p:pic>
      <p:pic>
        <p:nvPicPr>
          <p:cNvPr id="606" name="그림 14" descr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967" y="2389845"/>
            <a:ext cx="384099" cy="383688"/>
          </a:xfrm>
          <a:prstGeom prst="rect">
            <a:avLst/>
          </a:prstGeom>
          <a:ln w="12700">
            <a:miter lim="400000"/>
          </a:ln>
        </p:spPr>
      </p:pic>
      <p:pic>
        <p:nvPicPr>
          <p:cNvPr id="607" name="그림 15" descr="그림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51023" y="2006163"/>
            <a:ext cx="1152285" cy="1151051"/>
          </a:xfrm>
          <a:prstGeom prst="rect">
            <a:avLst/>
          </a:prstGeom>
          <a:ln w="12700">
            <a:miter lim="400000"/>
          </a:ln>
        </p:spPr>
      </p:pic>
      <p:pic>
        <p:nvPicPr>
          <p:cNvPr id="608" name="그림 16" descr="그림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24212" y="3028394"/>
            <a:ext cx="998648" cy="997578"/>
          </a:xfrm>
          <a:prstGeom prst="rect">
            <a:avLst/>
          </a:prstGeom>
          <a:ln w="12700">
            <a:miter lim="400000"/>
          </a:ln>
        </p:spPr>
      </p:pic>
      <p:pic>
        <p:nvPicPr>
          <p:cNvPr id="609" name="그림 18" descr="그림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58598" y="3212052"/>
            <a:ext cx="1152286" cy="1151050"/>
          </a:xfrm>
          <a:prstGeom prst="rect">
            <a:avLst/>
          </a:prstGeom>
          <a:ln w="12700">
            <a:miter lim="400000"/>
          </a:ln>
        </p:spPr>
      </p:pic>
      <p:pic>
        <p:nvPicPr>
          <p:cNvPr id="610" name="그림 19" descr="그림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92231" y="5396979"/>
            <a:ext cx="307280" cy="306951"/>
          </a:xfrm>
          <a:prstGeom prst="rect">
            <a:avLst/>
          </a:prstGeom>
          <a:ln w="12700">
            <a:miter lim="400000"/>
          </a:ln>
        </p:spPr>
      </p:pic>
      <p:sp>
        <p:nvSpPr>
          <p:cNvPr id="611" name="TextBox 8"/>
          <p:cNvSpPr txBox="1"/>
          <p:nvPr/>
        </p:nvSpPr>
        <p:spPr>
          <a:xfrm>
            <a:off x="5302610" y="1594974"/>
            <a:ext cx="998645" cy="367662"/>
          </a:xfrm>
          <a:prstGeom prst="rect">
            <a:avLst/>
          </a:prstGeom>
          <a:solidFill>
            <a:srgbClr val="F9F4EE"/>
          </a:solidFill>
          <a:ln>
            <a:solidFill>
              <a:srgbClr val="A7A7A7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>
            <a:lvl1pPr algn="ctr">
              <a:defRPr sz="1500">
                <a:latin typeface="Noto Sans KR"/>
                <a:ea typeface="Noto Sans KR"/>
                <a:cs typeface="Noto Sans KR"/>
                <a:sym typeface="Noto Sans KR"/>
              </a:defRPr>
            </a:lvl1pPr>
          </a:lstStyle>
          <a:p>
            <a:r>
              <a:t>적 개체</a:t>
            </a:r>
          </a:p>
        </p:txBody>
      </p:sp>
      <p:sp>
        <p:nvSpPr>
          <p:cNvPr id="612" name="TextBox 22"/>
          <p:cNvSpPr txBox="1"/>
          <p:nvPr/>
        </p:nvSpPr>
        <p:spPr>
          <a:xfrm>
            <a:off x="5303437" y="4576243"/>
            <a:ext cx="996995" cy="367662"/>
          </a:xfrm>
          <a:prstGeom prst="rect">
            <a:avLst/>
          </a:prstGeom>
          <a:solidFill>
            <a:srgbClr val="F9F4EE"/>
          </a:solidFill>
          <a:ln>
            <a:solidFill>
              <a:srgbClr val="A7A7A7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>
            <a:lvl1pPr algn="ctr">
              <a:defRPr sz="1500">
                <a:latin typeface="Noto Sans KR"/>
                <a:ea typeface="Noto Sans KR"/>
                <a:cs typeface="Noto Sans KR"/>
                <a:sym typeface="Noto Sans KR"/>
              </a:defRPr>
            </a:lvl1pPr>
          </a:lstStyle>
          <a:p>
            <a:r>
              <a:t>플레이어</a:t>
            </a:r>
          </a:p>
        </p:txBody>
      </p:sp>
      <p:grpSp>
        <p:nvGrpSpPr>
          <p:cNvPr id="616" name="그룹 10"/>
          <p:cNvGrpSpPr/>
          <p:nvPr/>
        </p:nvGrpSpPr>
        <p:grpSpPr>
          <a:xfrm>
            <a:off x="8846620" y="3924588"/>
            <a:ext cx="674875" cy="306956"/>
            <a:chOff x="-1" y="-1"/>
            <a:chExt cx="674874" cy="306955"/>
          </a:xfrm>
        </p:grpSpPr>
        <p:pic>
          <p:nvPicPr>
            <p:cNvPr id="613" name="그림 29" descr="그림 29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-2" y="84410"/>
              <a:ext cx="115236" cy="11511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14" name="그림 30" descr="그림 30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90358" y="107431"/>
              <a:ext cx="84508" cy="9208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15" name="그림 31" descr="그림 31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98184" y="-2"/>
              <a:ext cx="176690" cy="30695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617" name="그림 32" descr="그림 3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288880" y="5494180"/>
            <a:ext cx="115233" cy="10743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620" name="그룹 20"/>
          <p:cNvGrpSpPr/>
          <p:nvPr/>
        </p:nvGrpSpPr>
        <p:grpSpPr>
          <a:xfrm>
            <a:off x="7583988" y="5280308"/>
            <a:ext cx="958322" cy="452523"/>
            <a:chOff x="-1" y="0"/>
            <a:chExt cx="958321" cy="452522"/>
          </a:xfrm>
        </p:grpSpPr>
        <p:pic>
          <p:nvPicPr>
            <p:cNvPr id="618" name="그림 35" descr="그림 35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-2" y="30462"/>
              <a:ext cx="384102" cy="42206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19" name="그림 36" descr="그림 36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574218" y="-1"/>
              <a:ext cx="384103" cy="38369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621" name="TextBox 40"/>
          <p:cNvSpPr txBox="1"/>
          <p:nvPr/>
        </p:nvSpPr>
        <p:spPr>
          <a:xfrm>
            <a:off x="7563825" y="4576243"/>
            <a:ext cx="998645" cy="367662"/>
          </a:xfrm>
          <a:prstGeom prst="rect">
            <a:avLst/>
          </a:prstGeom>
          <a:solidFill>
            <a:srgbClr val="F9F4EE"/>
          </a:solidFill>
          <a:ln>
            <a:solidFill>
              <a:srgbClr val="A7A7A7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>
            <a:lvl1pPr algn="ctr">
              <a:defRPr sz="1500">
                <a:latin typeface="Noto Sans KR"/>
                <a:ea typeface="Noto Sans KR"/>
                <a:cs typeface="Noto Sans KR"/>
                <a:sym typeface="Noto Sans KR"/>
              </a:defRPr>
            </a:lvl1pPr>
          </a:lstStyle>
          <a:p>
            <a:r>
              <a:t>아이템</a:t>
            </a:r>
          </a:p>
        </p:txBody>
      </p:sp>
      <p:sp>
        <p:nvSpPr>
          <p:cNvPr id="622" name="TextBox 41"/>
          <p:cNvSpPr txBox="1"/>
          <p:nvPr/>
        </p:nvSpPr>
        <p:spPr>
          <a:xfrm>
            <a:off x="9807209" y="4576243"/>
            <a:ext cx="998645" cy="367662"/>
          </a:xfrm>
          <a:prstGeom prst="rect">
            <a:avLst/>
          </a:prstGeom>
          <a:solidFill>
            <a:srgbClr val="F9F4EE"/>
          </a:solidFill>
          <a:ln>
            <a:solidFill>
              <a:srgbClr val="A7A7A7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>
            <a:lvl1pPr algn="ctr">
              <a:defRPr sz="1500">
                <a:latin typeface="Noto Sans KR"/>
                <a:ea typeface="Noto Sans KR"/>
                <a:cs typeface="Noto Sans KR"/>
                <a:sym typeface="Noto Sans KR"/>
              </a:defRPr>
            </a:lvl1pPr>
          </a:lstStyle>
          <a:p>
            <a:r>
              <a:t>배경</a:t>
            </a:r>
          </a:p>
        </p:txBody>
      </p:sp>
      <p:pic>
        <p:nvPicPr>
          <p:cNvPr id="623" name="그림 43" descr="그림 4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811777" y="5043677"/>
            <a:ext cx="1064709" cy="1061618"/>
          </a:xfrm>
          <a:prstGeom prst="rect">
            <a:avLst/>
          </a:prstGeom>
          <a:ln w="12700">
            <a:miter lim="400000"/>
          </a:ln>
        </p:spPr>
      </p:pic>
      <p:sp>
        <p:nvSpPr>
          <p:cNvPr id="624" name="직선 연결선 42"/>
          <p:cNvSpPr/>
          <p:nvPr/>
        </p:nvSpPr>
        <p:spPr>
          <a:xfrm flipH="1">
            <a:off x="4737731" y="2069743"/>
            <a:ext cx="6" cy="4273839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625" name="직사각형"/>
          <p:cNvSpPr/>
          <p:nvPr/>
        </p:nvSpPr>
        <p:spPr>
          <a:xfrm>
            <a:off x="263371" y="1997860"/>
            <a:ext cx="4112978" cy="4417606"/>
          </a:xfrm>
          <a:prstGeom prst="rect">
            <a:avLst/>
          </a:prstGeom>
          <a:solidFill>
            <a:srgbClr val="E8F6FC"/>
          </a:solidFill>
          <a:ln>
            <a:solidFill>
              <a:srgbClr val="535353"/>
            </a:solidFill>
          </a:ln>
        </p:spPr>
        <p:txBody>
          <a:bodyPr lIns="45718" tIns="45718" rIns="45718" bIns="45718"/>
          <a:lstStyle/>
          <a:p>
            <a:pPr defTabSz="914400">
              <a:lnSpc>
                <a:spcPct val="72000"/>
              </a:lnSpc>
              <a:spcBef>
                <a:spcPts val="1000"/>
              </a:spcBef>
              <a:defRPr sz="1200" b="1"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sp>
        <p:nvSpPr>
          <p:cNvPr id="626" name="//적 개체 이미지 저장용 BufferedImage…"/>
          <p:cNvSpPr txBox="1"/>
          <p:nvPr/>
        </p:nvSpPr>
        <p:spPr>
          <a:xfrm>
            <a:off x="369101" y="2074508"/>
            <a:ext cx="4012012" cy="4264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normAutofit/>
          </a:bodyPr>
          <a:lstStyle/>
          <a:p>
            <a:pPr defTabSz="886966">
              <a:lnSpc>
                <a:spcPct val="72000"/>
              </a:lnSpc>
              <a:spcBef>
                <a:spcPts val="900"/>
              </a:spcBef>
              <a:defRPr sz="7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//적 개체 이미지 저장용 BufferedImage</a:t>
            </a:r>
          </a:p>
          <a:p>
            <a:pPr defTabSz="886966">
              <a:lnSpc>
                <a:spcPct val="72000"/>
              </a:lnSpc>
              <a:spcBef>
                <a:spcPts val="900"/>
              </a:spcBef>
              <a:defRPr sz="7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private BufferedImage alienImage;</a:t>
            </a:r>
            <a:endParaRPr sz="1000">
              <a:solidFill>
                <a:srgbClr val="404040"/>
              </a:solidFill>
            </a:endParaRPr>
          </a:p>
          <a:p>
            <a:pPr defTabSz="886966">
              <a:lnSpc>
                <a:spcPct val="72000"/>
              </a:lnSpc>
              <a:spcBef>
                <a:spcPts val="900"/>
              </a:spcBef>
              <a:defRPr sz="7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private BufferedImage alienImage2;</a:t>
            </a:r>
            <a:endParaRPr sz="1000">
              <a:solidFill>
                <a:srgbClr val="404040"/>
              </a:solidFill>
            </a:endParaRPr>
          </a:p>
          <a:p>
            <a:pPr defTabSz="886966">
              <a:lnSpc>
                <a:spcPct val="72000"/>
              </a:lnSpc>
              <a:spcBef>
                <a:spcPts val="900"/>
              </a:spcBef>
              <a:defRPr sz="7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private BufferedImage alienImage3;</a:t>
            </a:r>
            <a:endParaRPr sz="1000">
              <a:solidFill>
                <a:srgbClr val="404040"/>
              </a:solidFill>
            </a:endParaRPr>
          </a:p>
          <a:p>
            <a:pPr defTabSz="886966">
              <a:lnSpc>
                <a:spcPct val="72000"/>
              </a:lnSpc>
              <a:spcBef>
                <a:spcPts val="900"/>
              </a:spcBef>
              <a:defRPr sz="7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private BufferedImage alienImage4;</a:t>
            </a:r>
            <a:endParaRPr sz="1000">
              <a:solidFill>
                <a:srgbClr val="404040"/>
              </a:solidFill>
            </a:endParaRPr>
          </a:p>
          <a:p>
            <a:pPr defTabSz="886966">
              <a:lnSpc>
                <a:spcPct val="72000"/>
              </a:lnSpc>
              <a:spcBef>
                <a:spcPts val="900"/>
              </a:spcBef>
              <a:defRPr sz="7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private BufferedImage alienImage5;</a:t>
            </a:r>
            <a:endParaRPr sz="1000">
              <a:solidFill>
                <a:srgbClr val="404040"/>
              </a:solidFill>
            </a:endParaRPr>
          </a:p>
          <a:p>
            <a:pPr defTabSz="886966">
              <a:lnSpc>
                <a:spcPct val="72000"/>
              </a:lnSpc>
              <a:spcBef>
                <a:spcPts val="900"/>
              </a:spcBef>
              <a:defRPr sz="7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private BufferedImage alienImage6;</a:t>
            </a:r>
            <a:endParaRPr sz="1000">
              <a:solidFill>
                <a:srgbClr val="404040"/>
              </a:solidFill>
            </a:endParaRPr>
          </a:p>
          <a:p>
            <a:pPr defTabSz="886966">
              <a:lnSpc>
                <a:spcPct val="72000"/>
              </a:lnSpc>
              <a:spcBef>
                <a:spcPts val="900"/>
              </a:spcBef>
              <a:defRPr sz="7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//미사일 개체 이미지 저장용 BufferedImage</a:t>
            </a:r>
          </a:p>
          <a:p>
            <a:pPr defTabSz="886966">
              <a:lnSpc>
                <a:spcPct val="72000"/>
              </a:lnSpc>
              <a:spcBef>
                <a:spcPts val="900"/>
              </a:spcBef>
              <a:defRPr sz="7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private BufferedImage shotImage;</a:t>
            </a:r>
            <a:endParaRPr sz="1000">
              <a:solidFill>
                <a:srgbClr val="404040"/>
              </a:solidFill>
            </a:endParaRPr>
          </a:p>
          <a:p>
            <a:pPr defTabSz="886966">
              <a:lnSpc>
                <a:spcPct val="72000"/>
              </a:lnSpc>
              <a:spcBef>
                <a:spcPts val="900"/>
              </a:spcBef>
              <a:defRPr sz="7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private BufferedImage alienshotImage;</a:t>
            </a:r>
            <a:endParaRPr sz="1000">
              <a:solidFill>
                <a:srgbClr val="404040"/>
              </a:solidFill>
            </a:endParaRPr>
          </a:p>
          <a:p>
            <a:pPr defTabSz="886966">
              <a:lnSpc>
                <a:spcPct val="72000"/>
              </a:lnSpc>
              <a:spcBef>
                <a:spcPts val="900"/>
              </a:spcBef>
              <a:defRPr sz="7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private BufferedImage alienshotImage2;</a:t>
            </a:r>
            <a:endParaRPr sz="1000">
              <a:solidFill>
                <a:srgbClr val="404040"/>
              </a:solidFill>
            </a:endParaRPr>
          </a:p>
          <a:p>
            <a:pPr defTabSz="886966">
              <a:lnSpc>
                <a:spcPct val="72000"/>
              </a:lnSpc>
              <a:spcBef>
                <a:spcPts val="900"/>
              </a:spcBef>
              <a:defRPr sz="7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private BufferedImage alienshotImage3;</a:t>
            </a:r>
            <a:endParaRPr sz="1000">
              <a:solidFill>
                <a:srgbClr val="404040"/>
              </a:solidFill>
            </a:endParaRPr>
          </a:p>
          <a:p>
            <a:pPr defTabSz="886966">
              <a:lnSpc>
                <a:spcPct val="72000"/>
              </a:lnSpc>
              <a:spcBef>
                <a:spcPts val="900"/>
              </a:spcBef>
              <a:defRPr sz="7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//플레이어 개체 이미지 저장용 BufferedImage</a:t>
            </a:r>
          </a:p>
          <a:p>
            <a:pPr defTabSz="886966">
              <a:lnSpc>
                <a:spcPct val="72000"/>
              </a:lnSpc>
              <a:spcBef>
                <a:spcPts val="900"/>
              </a:spcBef>
              <a:defRPr sz="7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private BufferedImage shipImage;</a:t>
            </a:r>
            <a:endParaRPr sz="1000">
              <a:solidFill>
                <a:srgbClr val="404040"/>
              </a:solidFill>
            </a:endParaRPr>
          </a:p>
          <a:p>
            <a:pPr defTabSz="886966">
              <a:lnSpc>
                <a:spcPct val="72000"/>
              </a:lnSpc>
              <a:spcBef>
                <a:spcPts val="900"/>
              </a:spcBef>
              <a:defRPr sz="7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//적 개체 죽일 시 생성될 아이템 이미지 저장용 BufferedImage</a:t>
            </a:r>
          </a:p>
          <a:p>
            <a:pPr defTabSz="886966">
              <a:lnSpc>
                <a:spcPct val="72000"/>
              </a:lnSpc>
              <a:spcBef>
                <a:spcPts val="900"/>
              </a:spcBef>
              <a:defRPr sz="7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private BufferedImage pointitem;</a:t>
            </a:r>
            <a:endParaRPr sz="1000">
              <a:solidFill>
                <a:srgbClr val="404040"/>
              </a:solidFill>
            </a:endParaRPr>
          </a:p>
          <a:p>
            <a:pPr defTabSz="886966">
              <a:lnSpc>
                <a:spcPct val="72000"/>
              </a:lnSpc>
              <a:spcBef>
                <a:spcPts val="900"/>
              </a:spcBef>
              <a:defRPr sz="7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private BufferedImage hpitem;</a:t>
            </a:r>
            <a:endParaRPr sz="1000">
              <a:solidFill>
                <a:srgbClr val="404040"/>
              </a:solidFill>
            </a:endParaRPr>
          </a:p>
          <a:p>
            <a:pPr defTabSz="886966">
              <a:lnSpc>
                <a:spcPct val="72000"/>
              </a:lnSpc>
              <a:spcBef>
                <a:spcPts val="900"/>
              </a:spcBef>
              <a:defRPr sz="7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//배경 저장용 BufferedImage</a:t>
            </a:r>
          </a:p>
          <a:p>
            <a:pPr defTabSz="886966">
              <a:lnSpc>
                <a:spcPct val="72000"/>
              </a:lnSpc>
              <a:spcBef>
                <a:spcPts val="900"/>
              </a:spcBef>
              <a:defRPr sz="7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private BufferedImage backgroundImage;</a:t>
            </a:r>
          </a:p>
        </p:txBody>
      </p:sp>
      <p:sp>
        <p:nvSpPr>
          <p:cNvPr id="627" name="슬라이드 번호 개체 틀 5"/>
          <p:cNvSpPr txBox="1">
            <a:spLocks noGrp="1"/>
          </p:cNvSpPr>
          <p:nvPr>
            <p:ph type="sldNum" sz="quarter" idx="4294967295"/>
          </p:nvPr>
        </p:nvSpPr>
        <p:spPr>
          <a:xfrm>
            <a:off x="11707575" y="6311014"/>
            <a:ext cx="301904" cy="307337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>
              <a:defRPr sz="1400" b="1"/>
            </a:lvl1pPr>
          </a:lstStyle>
          <a:p>
            <a:fld id="{86CB4B4D-7CA3-9044-876B-883B54F8677D}" type="slidenum">
              <a:t>14</a:t>
            </a:fld>
            <a:endParaRPr/>
          </a:p>
        </p:txBody>
      </p:sp>
      <p:pic>
        <p:nvPicPr>
          <p:cNvPr id="628" name="image28.png" descr="image28.png"/>
          <p:cNvPicPr>
            <a:picLocks noChangeAspect="1"/>
          </p:cNvPicPr>
          <p:nvPr/>
        </p:nvPicPr>
        <p:blipFill>
          <a:blip r:embed="rId15"/>
          <a:srcRect t="16835" b="78103"/>
          <a:stretch>
            <a:fillRect/>
          </a:stretch>
        </p:blipFill>
        <p:spPr>
          <a:xfrm>
            <a:off x="-81559" y="-4929"/>
            <a:ext cx="12355095" cy="937924"/>
          </a:xfrm>
          <a:prstGeom prst="rect">
            <a:avLst/>
          </a:prstGeom>
          <a:ln w="12700">
            <a:miter lim="400000"/>
          </a:ln>
        </p:spPr>
      </p:pic>
      <p:sp>
        <p:nvSpPr>
          <p:cNvPr id="629" name="TextBox 2"/>
          <p:cNvSpPr txBox="1"/>
          <p:nvPr/>
        </p:nvSpPr>
        <p:spPr>
          <a:xfrm>
            <a:off x="321305" y="164257"/>
            <a:ext cx="11384689" cy="599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defTabSz="914400">
              <a:defRPr sz="3600">
                <a:latin typeface="NanumSquare_ac Bold"/>
                <a:ea typeface="NanumSquare_ac Bold"/>
                <a:cs typeface="NanumSquare_ac Bold"/>
                <a:sym typeface="NanumSquare_ac Bold"/>
              </a:defRPr>
            </a:lvl1pPr>
          </a:lstStyle>
          <a:p>
            <a:r>
              <a:t>기능 구현 - 1. 프레임 생성 및 이미지 객체 삽입</a:t>
            </a: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부제목 2"/>
          <p:cNvSpPr txBox="1"/>
          <p:nvPr/>
        </p:nvSpPr>
        <p:spPr>
          <a:xfrm>
            <a:off x="45720" y="933614"/>
            <a:ext cx="12100560" cy="12041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normAutofit/>
          </a:bodyPr>
          <a:lstStyle/>
          <a:p>
            <a:pPr marL="228600" indent="-228600" defTabSz="914400">
              <a:lnSpc>
                <a:spcPct val="90000"/>
              </a:lnSpc>
              <a:spcBef>
                <a:spcPts val="400"/>
              </a:spcBef>
              <a:buSzPct val="100000"/>
              <a:buAutoNum type="arabicPeriod"/>
              <a:defRPr sz="1200" b="1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게임이 실행될 프레임(창)을 만들고 사용할 그림 삽입</a:t>
            </a:r>
          </a:p>
          <a:p>
            <a:pPr defTabSz="914400">
              <a:lnSpc>
                <a:spcPct val="90000"/>
              </a:lnSpc>
              <a:spcBef>
                <a:spcPts val="400"/>
              </a:spcBef>
              <a:defRPr sz="1200" b="1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endParaRPr/>
          </a:p>
          <a:p>
            <a:pPr marL="228600" indent="-228600" defTabSz="914400">
              <a:lnSpc>
                <a:spcPct val="90000"/>
              </a:lnSpc>
              <a:spcBef>
                <a:spcPts val="400"/>
              </a:spcBef>
              <a:buSzPct val="100000"/>
              <a:buAutoNum type="arabicPeriod" startAt="2"/>
              <a:defRPr sz="12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게임이 표시될 창 생성</a:t>
            </a:r>
          </a:p>
        </p:txBody>
      </p:sp>
      <p:pic>
        <p:nvPicPr>
          <p:cNvPr id="632" name="그림 8" descr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6918" y="1965119"/>
            <a:ext cx="5489512" cy="4344243"/>
          </a:xfrm>
          <a:prstGeom prst="rect">
            <a:avLst/>
          </a:prstGeom>
          <a:ln w="12700">
            <a:miter lim="400000"/>
          </a:ln>
        </p:spPr>
      </p:pic>
      <p:sp>
        <p:nvSpPr>
          <p:cNvPr id="633" name="직사각형"/>
          <p:cNvSpPr/>
          <p:nvPr/>
        </p:nvSpPr>
        <p:spPr>
          <a:xfrm>
            <a:off x="211688" y="2138321"/>
            <a:ext cx="4805264" cy="4273833"/>
          </a:xfrm>
          <a:prstGeom prst="rect">
            <a:avLst/>
          </a:prstGeom>
          <a:solidFill>
            <a:srgbClr val="E8F6FC"/>
          </a:solidFill>
          <a:ln>
            <a:solidFill>
              <a:srgbClr val="A7A7A7"/>
            </a:solidFill>
          </a:ln>
        </p:spPr>
        <p:txBody>
          <a:bodyPr lIns="45718" tIns="45718" rIns="45718" bIns="45718"/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sp>
        <p:nvSpPr>
          <p:cNvPr id="634" name="JFrame frame = new JFrame(&quot;Galaga Game&quot;); //JFrame &quot;Galaga Game&quot;을 생성…"/>
          <p:cNvSpPr txBox="1"/>
          <p:nvPr/>
        </p:nvSpPr>
        <p:spPr>
          <a:xfrm>
            <a:off x="262173" y="2989140"/>
            <a:ext cx="4704292" cy="246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endParaRPr/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JFrame frame = new JFrame("Galaga Game");	</a:t>
            </a:r>
            <a:r>
              <a:rPr b="1"/>
              <a:t>//JFrame "Galaga Game"을 생성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frame.setSize(800, 600);		</a:t>
            </a:r>
            <a:r>
              <a:rPr b="1"/>
              <a:t>//생성한 JFrame의 크기 조절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frame.add(this);			</a:t>
            </a:r>
            <a:r>
              <a:rPr b="1"/>
              <a:t>//프레임에 생성자 추가</a:t>
            </a: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frame.setResizable(false); 		</a:t>
            </a:r>
            <a:r>
              <a:rPr b="1"/>
              <a:t>//창 크기 조절 불가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frame.setVisible(true);		</a:t>
            </a:r>
            <a:r>
              <a:rPr b="1"/>
              <a:t>//창이 보이게 설정</a:t>
            </a:r>
            <a:r>
              <a:t>	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frame.setDefaultCloseOperation(JFrame.EXIT_ON_CLOSE); </a:t>
            </a:r>
            <a:r>
              <a:rPr b="1"/>
              <a:t>//종료시 제대로 종료되게 설정</a:t>
            </a: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…..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}</a:t>
            </a:r>
          </a:p>
        </p:txBody>
      </p:sp>
      <p:sp>
        <p:nvSpPr>
          <p:cNvPr id="635" name="슬라이드 번호 개체 틀 5"/>
          <p:cNvSpPr txBox="1">
            <a:spLocks noGrp="1"/>
          </p:cNvSpPr>
          <p:nvPr>
            <p:ph type="sldNum" sz="quarter" idx="4294967295"/>
          </p:nvPr>
        </p:nvSpPr>
        <p:spPr>
          <a:xfrm>
            <a:off x="11695203" y="6335755"/>
            <a:ext cx="301905" cy="307337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>
              <a:defRPr sz="1400" b="1"/>
            </a:lvl1pPr>
          </a:lstStyle>
          <a:p>
            <a:fld id="{86CB4B4D-7CA3-9044-876B-883B54F8677D}" type="slidenum">
              <a:t>15</a:t>
            </a:fld>
            <a:endParaRPr/>
          </a:p>
        </p:txBody>
      </p:sp>
      <p:pic>
        <p:nvPicPr>
          <p:cNvPr id="636" name="image28.png" descr="image28.png"/>
          <p:cNvPicPr>
            <a:picLocks noChangeAspect="1"/>
          </p:cNvPicPr>
          <p:nvPr/>
        </p:nvPicPr>
        <p:blipFill>
          <a:blip r:embed="rId3"/>
          <a:srcRect t="16835" b="78103"/>
          <a:stretch>
            <a:fillRect/>
          </a:stretch>
        </p:blipFill>
        <p:spPr>
          <a:xfrm>
            <a:off x="-81559" y="-4929"/>
            <a:ext cx="12355095" cy="937924"/>
          </a:xfrm>
          <a:prstGeom prst="rect">
            <a:avLst/>
          </a:prstGeom>
          <a:ln w="12700">
            <a:miter lim="400000"/>
          </a:ln>
        </p:spPr>
      </p:pic>
      <p:sp>
        <p:nvSpPr>
          <p:cNvPr id="637" name="TextBox 2"/>
          <p:cNvSpPr txBox="1"/>
          <p:nvPr/>
        </p:nvSpPr>
        <p:spPr>
          <a:xfrm>
            <a:off x="321305" y="164257"/>
            <a:ext cx="8422433" cy="599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defTabSz="914400">
              <a:defRPr sz="3600">
                <a:latin typeface="NanumSquare_ac Bold"/>
                <a:ea typeface="NanumSquare_ac Bold"/>
                <a:cs typeface="NanumSquare_ac Bold"/>
                <a:sym typeface="NanumSquare_ac Bold"/>
              </a:defRPr>
            </a:lvl1pPr>
          </a:lstStyle>
          <a:p>
            <a:r>
              <a:t>기능 구현 - 1. 프레임 생성 및 이미지 객체 삽입</a:t>
            </a:r>
          </a:p>
        </p:txBody>
      </p:sp>
      <p:sp>
        <p:nvSpPr>
          <p:cNvPr id="638" name="선"/>
          <p:cNvSpPr/>
          <p:nvPr/>
        </p:nvSpPr>
        <p:spPr>
          <a:xfrm>
            <a:off x="5240828" y="4137239"/>
            <a:ext cx="881725" cy="6"/>
          </a:xfrm>
          <a:prstGeom prst="line">
            <a:avLst/>
          </a:prstGeom>
          <a:ln w="12700">
            <a:solidFill>
              <a:schemeClr val="accent3">
                <a:lumOff val="-12941"/>
              </a:schemeClr>
            </a:solidFill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부제목 2"/>
          <p:cNvSpPr txBox="1"/>
          <p:nvPr/>
        </p:nvSpPr>
        <p:spPr>
          <a:xfrm>
            <a:off x="45720" y="915566"/>
            <a:ext cx="12100560" cy="8034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normAutofit/>
          </a:bodyPr>
          <a:lstStyle/>
          <a:p>
            <a:pPr marL="228600" indent="-228600" defTabSz="914400">
              <a:lnSpc>
                <a:spcPct val="90000"/>
              </a:lnSpc>
              <a:spcBef>
                <a:spcPts val="400"/>
              </a:spcBef>
              <a:buSzPct val="100000"/>
              <a:buAutoNum type="arabicPeriod"/>
              <a:defRPr sz="1200" b="1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게임이 실행될 프레임(창)을 만들고 사용할 그림 삽입</a:t>
            </a:r>
          </a:p>
          <a:p>
            <a:pPr marL="228600" indent="-228600" defTabSz="914400">
              <a:lnSpc>
                <a:spcPct val="90000"/>
              </a:lnSpc>
              <a:spcBef>
                <a:spcPts val="400"/>
              </a:spcBef>
              <a:buSzPct val="100000"/>
              <a:buAutoNum type="arabicPeriod"/>
              <a:defRPr sz="12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endParaRPr/>
          </a:p>
          <a:p>
            <a:pPr defTabSz="914400">
              <a:lnSpc>
                <a:spcPct val="90000"/>
              </a:lnSpc>
              <a:spcBef>
                <a:spcPts val="400"/>
              </a:spcBef>
              <a:defRPr sz="12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3. 사용할 이미지를 읽어 저장함</a:t>
            </a:r>
          </a:p>
        </p:txBody>
      </p:sp>
      <p:sp>
        <p:nvSpPr>
          <p:cNvPr id="641" name="직사각형"/>
          <p:cNvSpPr/>
          <p:nvPr/>
        </p:nvSpPr>
        <p:spPr>
          <a:xfrm>
            <a:off x="567874" y="1866150"/>
            <a:ext cx="4904984" cy="4572285"/>
          </a:xfrm>
          <a:prstGeom prst="rect">
            <a:avLst/>
          </a:prstGeom>
          <a:solidFill>
            <a:srgbClr val="E8F6FC"/>
          </a:solidFill>
          <a:ln>
            <a:solidFill>
              <a:srgbClr val="A7A7A7"/>
            </a:solidFill>
          </a:ln>
        </p:spPr>
        <p:txBody>
          <a:bodyPr lIns="45718" tIns="45718" rIns="45718" bIns="45718"/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sp>
        <p:nvSpPr>
          <p:cNvPr id="642" name="public GalagaGame() { .....…"/>
          <p:cNvSpPr txBox="1"/>
          <p:nvPr/>
        </p:nvSpPr>
        <p:spPr>
          <a:xfrm>
            <a:off x="618353" y="1870910"/>
            <a:ext cx="4804025" cy="45097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defTabSz="914400">
              <a:lnSpc>
                <a:spcPct val="90000"/>
              </a:lnSpc>
              <a:spcBef>
                <a:spcPts val="8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public GalagaGame() {	</a:t>
            </a:r>
            <a:r>
              <a:rPr b="1"/>
              <a:t>.....</a:t>
            </a:r>
            <a:r>
              <a:t>	</a:t>
            </a:r>
          </a:p>
          <a:p>
            <a:pPr defTabSz="914400">
              <a:lnSpc>
                <a:spcPct val="90000"/>
              </a:lnSpc>
              <a:spcBef>
                <a:spcPts val="8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try {	</a:t>
            </a:r>
            <a:r>
              <a:rPr b="1"/>
              <a:t>//이미지 파일을 읽어 각 BufferedImage 변수에 저장</a:t>
            </a:r>
          </a:p>
          <a:p>
            <a:pPr defTabSz="914400">
              <a:lnSpc>
                <a:spcPct val="90000"/>
              </a:lnSpc>
              <a:spcBef>
                <a:spcPts val="8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shotImage = ImageIO.read(new File("images/fire.png"));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8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alienshotImage = ImageIO.read(new File("images/fire2.png"));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8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alienshotImage2 = ImageIO.read(new File("images/fire3.png"));	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8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alienshotImage3 = ImageIO.read(new File("images/fire4.png"));	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8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shipImage = ImageIO.read(new File("images/starship.png"));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8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alienImage = ImageIO.read(new File("images/alien.png"));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8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alienImage2 = ImageIO.read(new File("images/alien2.png"));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8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alienImage3 = ImageIO.read(new File("images/alien3.png"));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8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alienImage4 = ImageIO.read(new File("images/alien4.png"));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8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alienImage5 = ImageIO.read(new File("images/alien5.png"));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8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alienImage6 = ImageIO.read(new File("images/alien6.png"));	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8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backgroundImage = ImageIO.read(new File("images/backgroundImage.png"));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8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pointitem = ImageIO.read(new File("images/pointitem.png"));	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8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hpitem = ImageIO.read(new File("images/hpitem.png"));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8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</a:t>
            </a:r>
            <a:r>
              <a:rPr b="1"/>
              <a:t>…..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8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}</a:t>
            </a:r>
          </a:p>
        </p:txBody>
      </p:sp>
      <p:sp>
        <p:nvSpPr>
          <p:cNvPr id="643" name="슬라이드 번호 개체 틀 5"/>
          <p:cNvSpPr txBox="1">
            <a:spLocks noGrp="1"/>
          </p:cNvSpPr>
          <p:nvPr>
            <p:ph type="sldNum" sz="quarter" idx="4294967295"/>
          </p:nvPr>
        </p:nvSpPr>
        <p:spPr>
          <a:xfrm>
            <a:off x="11707575" y="6348128"/>
            <a:ext cx="301904" cy="307337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>
              <a:defRPr sz="1400" b="1"/>
            </a:lvl1pPr>
          </a:lstStyle>
          <a:p>
            <a:fld id="{86CB4B4D-7CA3-9044-876B-883B54F8677D}" type="slidenum">
              <a:t>16</a:t>
            </a:fld>
            <a:endParaRPr/>
          </a:p>
        </p:txBody>
      </p:sp>
      <p:pic>
        <p:nvPicPr>
          <p:cNvPr id="644" name="image28.png" descr="image28.png"/>
          <p:cNvPicPr>
            <a:picLocks noChangeAspect="1"/>
          </p:cNvPicPr>
          <p:nvPr/>
        </p:nvPicPr>
        <p:blipFill>
          <a:blip r:embed="rId2"/>
          <a:srcRect t="16835" b="78103"/>
          <a:stretch>
            <a:fillRect/>
          </a:stretch>
        </p:blipFill>
        <p:spPr>
          <a:xfrm>
            <a:off x="-81559" y="-4929"/>
            <a:ext cx="12355095" cy="937924"/>
          </a:xfrm>
          <a:prstGeom prst="rect">
            <a:avLst/>
          </a:prstGeom>
          <a:ln w="12700">
            <a:miter lim="400000"/>
          </a:ln>
        </p:spPr>
      </p:pic>
      <p:pic>
        <p:nvPicPr>
          <p:cNvPr id="645" name="그림 12" descr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19272" y="2124181"/>
            <a:ext cx="1661212" cy="1592544"/>
          </a:xfrm>
          <a:prstGeom prst="rect">
            <a:avLst/>
          </a:prstGeom>
          <a:ln w="12700">
            <a:miter lim="400000"/>
          </a:ln>
        </p:spPr>
      </p:pic>
      <p:pic>
        <p:nvPicPr>
          <p:cNvPr id="646" name="그림 13" descr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5321" y="2453607"/>
            <a:ext cx="384099" cy="383687"/>
          </a:xfrm>
          <a:prstGeom prst="rect">
            <a:avLst/>
          </a:prstGeom>
          <a:ln w="12700">
            <a:miter lim="400000"/>
          </a:ln>
        </p:spPr>
      </p:pic>
      <p:pic>
        <p:nvPicPr>
          <p:cNvPr id="647" name="그림 14" descr="그림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37119" y="2464074"/>
            <a:ext cx="384098" cy="383688"/>
          </a:xfrm>
          <a:prstGeom prst="rect">
            <a:avLst/>
          </a:prstGeom>
          <a:ln w="12700">
            <a:miter lim="400000"/>
          </a:ln>
        </p:spPr>
      </p:pic>
      <p:pic>
        <p:nvPicPr>
          <p:cNvPr id="648" name="그림 15" descr="그림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49172" y="2080392"/>
            <a:ext cx="1152285" cy="1151051"/>
          </a:xfrm>
          <a:prstGeom prst="rect">
            <a:avLst/>
          </a:prstGeom>
          <a:ln w="12700">
            <a:miter lim="400000"/>
          </a:ln>
        </p:spPr>
      </p:pic>
      <p:pic>
        <p:nvPicPr>
          <p:cNvPr id="649" name="그림 16" descr="그림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22361" y="3102623"/>
            <a:ext cx="998648" cy="997578"/>
          </a:xfrm>
          <a:prstGeom prst="rect">
            <a:avLst/>
          </a:prstGeom>
          <a:ln w="12700">
            <a:miter lim="400000"/>
          </a:ln>
        </p:spPr>
      </p:pic>
      <p:pic>
        <p:nvPicPr>
          <p:cNvPr id="650" name="그림 18" descr="그림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56750" y="3286280"/>
            <a:ext cx="1152286" cy="1151051"/>
          </a:xfrm>
          <a:prstGeom prst="rect">
            <a:avLst/>
          </a:prstGeom>
          <a:ln w="12700">
            <a:miter lim="400000"/>
          </a:ln>
        </p:spPr>
      </p:pic>
      <p:pic>
        <p:nvPicPr>
          <p:cNvPr id="651" name="그림 19" descr="그림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90382" y="5471207"/>
            <a:ext cx="307279" cy="306951"/>
          </a:xfrm>
          <a:prstGeom prst="rect">
            <a:avLst/>
          </a:prstGeom>
          <a:ln w="12700">
            <a:miter lim="400000"/>
          </a:ln>
        </p:spPr>
      </p:pic>
      <p:sp>
        <p:nvSpPr>
          <p:cNvPr id="652" name="TextBox 8"/>
          <p:cNvSpPr txBox="1"/>
          <p:nvPr/>
        </p:nvSpPr>
        <p:spPr>
          <a:xfrm>
            <a:off x="6100762" y="1421778"/>
            <a:ext cx="998645" cy="367662"/>
          </a:xfrm>
          <a:prstGeom prst="rect">
            <a:avLst/>
          </a:prstGeom>
          <a:solidFill>
            <a:srgbClr val="F9F4EE"/>
          </a:solidFill>
          <a:ln>
            <a:solidFill>
              <a:srgbClr val="A7A7A7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>
            <a:lvl1pPr algn="ctr">
              <a:defRPr sz="1500">
                <a:latin typeface="Noto Sans KR"/>
                <a:ea typeface="Noto Sans KR"/>
                <a:cs typeface="Noto Sans KR"/>
                <a:sym typeface="Noto Sans KR"/>
              </a:defRPr>
            </a:lvl1pPr>
          </a:lstStyle>
          <a:p>
            <a:r>
              <a:t>적 개체</a:t>
            </a:r>
          </a:p>
        </p:txBody>
      </p:sp>
      <p:sp>
        <p:nvSpPr>
          <p:cNvPr id="653" name="TextBox 22"/>
          <p:cNvSpPr txBox="1"/>
          <p:nvPr/>
        </p:nvSpPr>
        <p:spPr>
          <a:xfrm>
            <a:off x="6101588" y="4650471"/>
            <a:ext cx="996995" cy="367662"/>
          </a:xfrm>
          <a:prstGeom prst="rect">
            <a:avLst/>
          </a:prstGeom>
          <a:solidFill>
            <a:srgbClr val="F9F4EE"/>
          </a:solidFill>
          <a:ln>
            <a:solidFill>
              <a:srgbClr val="A7A7A7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>
            <a:lvl1pPr algn="ctr">
              <a:defRPr sz="1500">
                <a:latin typeface="Noto Sans KR"/>
                <a:ea typeface="Noto Sans KR"/>
                <a:cs typeface="Noto Sans KR"/>
                <a:sym typeface="Noto Sans KR"/>
              </a:defRPr>
            </a:lvl1pPr>
          </a:lstStyle>
          <a:p>
            <a:r>
              <a:t>플레이어</a:t>
            </a:r>
          </a:p>
        </p:txBody>
      </p:sp>
      <p:grpSp>
        <p:nvGrpSpPr>
          <p:cNvPr id="657" name="그룹 10"/>
          <p:cNvGrpSpPr/>
          <p:nvPr/>
        </p:nvGrpSpPr>
        <p:grpSpPr>
          <a:xfrm>
            <a:off x="9644770" y="3998816"/>
            <a:ext cx="674875" cy="306956"/>
            <a:chOff x="-1" y="-1"/>
            <a:chExt cx="674874" cy="306955"/>
          </a:xfrm>
        </p:grpSpPr>
        <p:pic>
          <p:nvPicPr>
            <p:cNvPr id="654" name="그림 29" descr="그림 29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-2" y="84410"/>
              <a:ext cx="115236" cy="11511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55" name="그림 30" descr="그림 30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90358" y="107431"/>
              <a:ext cx="84508" cy="9208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56" name="그림 31" descr="그림 31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98184" y="-2"/>
              <a:ext cx="176690" cy="30695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658" name="그림 32" descr="그림 3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087030" y="5568408"/>
            <a:ext cx="115233" cy="10743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661" name="그룹 20"/>
          <p:cNvGrpSpPr/>
          <p:nvPr/>
        </p:nvGrpSpPr>
        <p:grpSpPr>
          <a:xfrm>
            <a:off x="8382140" y="5354536"/>
            <a:ext cx="958324" cy="452523"/>
            <a:chOff x="-1" y="0"/>
            <a:chExt cx="958322" cy="452522"/>
          </a:xfrm>
        </p:grpSpPr>
        <p:pic>
          <p:nvPicPr>
            <p:cNvPr id="659" name="그림 35" descr="그림 35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-2" y="30462"/>
              <a:ext cx="384103" cy="42206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60" name="그림 36" descr="그림 36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574221" y="-1"/>
              <a:ext cx="384101" cy="38369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662" name="TextBox 40"/>
          <p:cNvSpPr txBox="1"/>
          <p:nvPr/>
        </p:nvSpPr>
        <p:spPr>
          <a:xfrm>
            <a:off x="8361977" y="4650471"/>
            <a:ext cx="998645" cy="367662"/>
          </a:xfrm>
          <a:prstGeom prst="rect">
            <a:avLst/>
          </a:prstGeom>
          <a:solidFill>
            <a:srgbClr val="F9F4EE"/>
          </a:solidFill>
          <a:ln>
            <a:solidFill>
              <a:srgbClr val="A7A7A7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>
            <a:lvl1pPr algn="ctr">
              <a:defRPr sz="1500">
                <a:latin typeface="Noto Sans KR"/>
                <a:ea typeface="Noto Sans KR"/>
                <a:cs typeface="Noto Sans KR"/>
                <a:sym typeface="Noto Sans KR"/>
              </a:defRPr>
            </a:lvl1pPr>
          </a:lstStyle>
          <a:p>
            <a:r>
              <a:t>아이템</a:t>
            </a:r>
          </a:p>
        </p:txBody>
      </p:sp>
      <p:sp>
        <p:nvSpPr>
          <p:cNvPr id="663" name="TextBox 41"/>
          <p:cNvSpPr txBox="1"/>
          <p:nvPr/>
        </p:nvSpPr>
        <p:spPr>
          <a:xfrm>
            <a:off x="10605361" y="4650471"/>
            <a:ext cx="998645" cy="367662"/>
          </a:xfrm>
          <a:prstGeom prst="rect">
            <a:avLst/>
          </a:prstGeom>
          <a:solidFill>
            <a:srgbClr val="F9F4EE"/>
          </a:solidFill>
          <a:ln>
            <a:solidFill>
              <a:srgbClr val="A7A7A7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>
            <a:lvl1pPr algn="ctr">
              <a:defRPr sz="1500">
                <a:latin typeface="Noto Sans KR"/>
                <a:ea typeface="Noto Sans KR"/>
                <a:cs typeface="Noto Sans KR"/>
                <a:sym typeface="Noto Sans KR"/>
              </a:defRPr>
            </a:lvl1pPr>
          </a:lstStyle>
          <a:p>
            <a:r>
              <a:t>배경</a:t>
            </a:r>
          </a:p>
        </p:txBody>
      </p:sp>
      <p:pic>
        <p:nvPicPr>
          <p:cNvPr id="664" name="그림 43" descr="그림 4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9928" y="5117905"/>
            <a:ext cx="1064710" cy="1061623"/>
          </a:xfrm>
          <a:prstGeom prst="rect">
            <a:avLst/>
          </a:prstGeom>
          <a:ln w="12700">
            <a:miter lim="400000"/>
          </a:ln>
        </p:spPr>
      </p:pic>
      <p:sp>
        <p:nvSpPr>
          <p:cNvPr id="665" name="TextBox 2"/>
          <p:cNvSpPr txBox="1"/>
          <p:nvPr/>
        </p:nvSpPr>
        <p:spPr>
          <a:xfrm>
            <a:off x="321305" y="164257"/>
            <a:ext cx="11384689" cy="599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defTabSz="914400">
              <a:defRPr sz="3600">
                <a:latin typeface="NanumSquare_ac Bold"/>
                <a:ea typeface="NanumSquare_ac Bold"/>
                <a:cs typeface="NanumSquare_ac Bold"/>
                <a:sym typeface="NanumSquare_ac Bold"/>
              </a:defRPr>
            </a:lvl1pPr>
          </a:lstStyle>
          <a:p>
            <a:r>
              <a:t>기능 구현 - 1. 프레임 생성 및 이미지 객체 삽입</a:t>
            </a: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부제목 2"/>
          <p:cNvSpPr txBox="1"/>
          <p:nvPr/>
        </p:nvSpPr>
        <p:spPr>
          <a:xfrm>
            <a:off x="45720" y="945987"/>
            <a:ext cx="12100560" cy="11339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normAutofit/>
          </a:bodyPr>
          <a:lstStyle/>
          <a:p>
            <a:pPr marL="228600" indent="-228600" defTabSz="914400">
              <a:lnSpc>
                <a:spcPct val="90000"/>
              </a:lnSpc>
              <a:spcBef>
                <a:spcPts val="400"/>
              </a:spcBef>
              <a:buSzPct val="100000"/>
              <a:buAutoNum type="arabicPeriod"/>
              <a:defRPr sz="1200" b="1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게임이 실행될 프레임(창)을 만들고 사용할 그림 삽입</a:t>
            </a:r>
          </a:p>
          <a:p>
            <a:pPr marL="228600" indent="-228600" defTabSz="914400">
              <a:lnSpc>
                <a:spcPct val="90000"/>
              </a:lnSpc>
              <a:spcBef>
                <a:spcPts val="400"/>
              </a:spcBef>
              <a:buSzPct val="100000"/>
              <a:buAutoNum type="arabicPeriod"/>
              <a:defRPr sz="12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endParaRPr/>
          </a:p>
          <a:p>
            <a:pPr defTabSz="914400">
              <a:lnSpc>
                <a:spcPct val="90000"/>
              </a:lnSpc>
              <a:spcBef>
                <a:spcPts val="400"/>
              </a:spcBef>
              <a:defRPr sz="12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4. 만들어진 창을 실행함</a:t>
            </a:r>
          </a:p>
        </p:txBody>
      </p:sp>
      <p:sp>
        <p:nvSpPr>
          <p:cNvPr id="668" name="직사각형"/>
          <p:cNvSpPr/>
          <p:nvPr/>
        </p:nvSpPr>
        <p:spPr>
          <a:xfrm>
            <a:off x="427929" y="2779258"/>
            <a:ext cx="3665493" cy="1709313"/>
          </a:xfrm>
          <a:prstGeom prst="rect">
            <a:avLst/>
          </a:prstGeom>
          <a:solidFill>
            <a:srgbClr val="E8F6FC"/>
          </a:solidFill>
          <a:ln>
            <a:solidFill>
              <a:srgbClr val="A7A7A7"/>
            </a:solidFill>
          </a:ln>
        </p:spPr>
        <p:txBody>
          <a:bodyPr lIns="45718" tIns="45718" rIns="45718" bIns="45718"/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sp>
        <p:nvSpPr>
          <p:cNvPr id="669" name="//메인함수이며 기본 생성자 실행으로 게임, 음악을 시작함…"/>
          <p:cNvSpPr txBox="1"/>
          <p:nvPr/>
        </p:nvSpPr>
        <p:spPr>
          <a:xfrm>
            <a:off x="478408" y="2811902"/>
            <a:ext cx="3564533" cy="16344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//메인함수이며 기본 생성자 실행으로 게임, 음악을 시작함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public static void main(String[] args) {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</a:t>
            </a:r>
            <a:r>
              <a:rPr b="1" u="sng"/>
              <a:t>GalagaGame g = new GalagaGame();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g.playMusic();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g.gameLoop();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}</a:t>
            </a:r>
          </a:p>
        </p:txBody>
      </p:sp>
      <p:pic>
        <p:nvPicPr>
          <p:cNvPr id="670" name="그림 8" descr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3155" y="1918716"/>
            <a:ext cx="4556172" cy="3430393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671" name="슬라이드 번호 개체 틀 5"/>
          <p:cNvSpPr txBox="1">
            <a:spLocks noGrp="1"/>
          </p:cNvSpPr>
          <p:nvPr>
            <p:ph type="sldNum" sz="quarter" idx="4294967295"/>
          </p:nvPr>
        </p:nvSpPr>
        <p:spPr>
          <a:xfrm>
            <a:off x="11707576" y="6360496"/>
            <a:ext cx="301904" cy="307337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>
              <a:defRPr sz="1400" b="1"/>
            </a:lvl1pPr>
          </a:lstStyle>
          <a:p>
            <a:fld id="{86CB4B4D-7CA3-9044-876B-883B54F8677D}" type="slidenum">
              <a:t>17</a:t>
            </a:fld>
            <a:endParaRPr/>
          </a:p>
        </p:txBody>
      </p:sp>
      <p:pic>
        <p:nvPicPr>
          <p:cNvPr id="672" name="image28.png" descr="image28.png"/>
          <p:cNvPicPr>
            <a:picLocks noChangeAspect="1"/>
          </p:cNvPicPr>
          <p:nvPr/>
        </p:nvPicPr>
        <p:blipFill>
          <a:blip r:embed="rId3"/>
          <a:srcRect t="16835" b="78103"/>
          <a:stretch>
            <a:fillRect/>
          </a:stretch>
        </p:blipFill>
        <p:spPr>
          <a:xfrm>
            <a:off x="-81559" y="-4929"/>
            <a:ext cx="12355095" cy="937924"/>
          </a:xfrm>
          <a:prstGeom prst="rect">
            <a:avLst/>
          </a:prstGeom>
          <a:ln w="12700">
            <a:miter lim="400000"/>
          </a:ln>
        </p:spPr>
      </p:pic>
      <p:pic>
        <p:nvPicPr>
          <p:cNvPr id="673" name="istockphoto-908327012-170667a.jpg" descr="istockphoto-908327012-170667a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2281" y="3195285"/>
            <a:ext cx="877255" cy="877255"/>
          </a:xfrm>
          <a:prstGeom prst="rect">
            <a:avLst/>
          </a:prstGeom>
          <a:ln w="12700">
            <a:miter lim="400000"/>
          </a:ln>
        </p:spPr>
      </p:pic>
      <p:sp>
        <p:nvSpPr>
          <p:cNvPr id="674" name="선"/>
          <p:cNvSpPr/>
          <p:nvPr/>
        </p:nvSpPr>
        <p:spPr>
          <a:xfrm>
            <a:off x="4268596" y="3633911"/>
            <a:ext cx="628515" cy="5"/>
          </a:xfrm>
          <a:prstGeom prst="line">
            <a:avLst/>
          </a:prstGeom>
          <a:ln w="12700">
            <a:solidFill>
              <a:schemeClr val="accent3">
                <a:lumOff val="-12941"/>
              </a:schemeClr>
            </a:solidFill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675" name="선"/>
          <p:cNvSpPr/>
          <p:nvPr/>
        </p:nvSpPr>
        <p:spPr>
          <a:xfrm>
            <a:off x="6124707" y="3633911"/>
            <a:ext cx="628516" cy="5"/>
          </a:xfrm>
          <a:prstGeom prst="line">
            <a:avLst/>
          </a:prstGeom>
          <a:ln w="12700">
            <a:solidFill>
              <a:schemeClr val="accent3">
                <a:lumOff val="-12941"/>
              </a:schemeClr>
            </a:solidFill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676" name="playMusic…"/>
          <p:cNvSpPr txBox="1"/>
          <p:nvPr/>
        </p:nvSpPr>
        <p:spPr>
          <a:xfrm>
            <a:off x="5018690" y="4103554"/>
            <a:ext cx="984425" cy="599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algn="ctr">
              <a:defRPr sz="14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playMusic</a:t>
            </a:r>
          </a:p>
          <a:p>
            <a:pPr algn="ctr">
              <a:defRPr sz="14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gameLoop</a:t>
            </a:r>
          </a:p>
        </p:txBody>
      </p:sp>
      <p:sp>
        <p:nvSpPr>
          <p:cNvPr id="677" name="TextBox 2"/>
          <p:cNvSpPr txBox="1"/>
          <p:nvPr/>
        </p:nvSpPr>
        <p:spPr>
          <a:xfrm>
            <a:off x="321305" y="164257"/>
            <a:ext cx="11384689" cy="599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defTabSz="914400">
              <a:defRPr sz="3600">
                <a:latin typeface="NanumSquare_ac Bold"/>
                <a:ea typeface="NanumSquare_ac Bold"/>
                <a:cs typeface="NanumSquare_ac Bold"/>
                <a:sym typeface="NanumSquare_ac Bold"/>
              </a:defRPr>
            </a:lvl1pPr>
          </a:lstStyle>
          <a:p>
            <a:r>
              <a:t>기능 구현 - 1. 프레임 생성 및 이미지 객체 삽입</a:t>
            </a: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부제목 2"/>
          <p:cNvSpPr txBox="1"/>
          <p:nvPr/>
        </p:nvSpPr>
        <p:spPr>
          <a:xfrm>
            <a:off x="58091" y="929089"/>
            <a:ext cx="12075818" cy="11469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normAutofit/>
          </a:bodyPr>
          <a:lstStyle/>
          <a:p>
            <a:pPr marL="228600" indent="-228600" defTabSz="914400">
              <a:lnSpc>
                <a:spcPct val="90000"/>
              </a:lnSpc>
              <a:spcBef>
                <a:spcPts val="400"/>
              </a:spcBef>
              <a:buSzPct val="100000"/>
              <a:buAutoNum type="arabicPeriod" startAt="2"/>
              <a:defRPr sz="1200" b="1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창에서 게임 진행 상황을 갱신하며 그려줄 함수 생성</a:t>
            </a:r>
          </a:p>
          <a:p>
            <a:pPr marL="228600" indent="-228600" defTabSz="914400">
              <a:lnSpc>
                <a:spcPct val="90000"/>
              </a:lnSpc>
              <a:spcBef>
                <a:spcPts val="400"/>
              </a:spcBef>
              <a:buSzPct val="100000"/>
              <a:buAutoNum type="arabicPeriod" startAt="2"/>
              <a:defRPr sz="12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endParaRPr/>
          </a:p>
          <a:p>
            <a:pPr marL="228600" indent="-228600" defTabSz="914400">
              <a:lnSpc>
                <a:spcPct val="90000"/>
              </a:lnSpc>
              <a:spcBef>
                <a:spcPts val="400"/>
              </a:spcBef>
              <a:buSzPct val="100000"/>
              <a:buAutoNum type="arabicPeriod"/>
              <a:defRPr sz="12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게임 실행 판별용 boolean 변수 생성</a:t>
            </a:r>
          </a:p>
        </p:txBody>
      </p:sp>
      <p:sp>
        <p:nvSpPr>
          <p:cNvPr id="680" name="직사각형"/>
          <p:cNvSpPr/>
          <p:nvPr/>
        </p:nvSpPr>
        <p:spPr>
          <a:xfrm>
            <a:off x="631156" y="3051580"/>
            <a:ext cx="3319293" cy="754844"/>
          </a:xfrm>
          <a:prstGeom prst="rect">
            <a:avLst/>
          </a:prstGeom>
          <a:solidFill>
            <a:srgbClr val="E8F6FC"/>
          </a:solidFill>
          <a:ln>
            <a:solidFill>
              <a:srgbClr val="A7A7A7"/>
            </a:solidFill>
          </a:ln>
        </p:spPr>
        <p:txBody>
          <a:bodyPr lIns="45718" tIns="45718" rIns="45718" bIns="45718"/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sp>
        <p:nvSpPr>
          <p:cNvPr id="681" name="//게임 실행 판별을 위한 boolean 변수…"/>
          <p:cNvSpPr txBox="1"/>
          <p:nvPr/>
        </p:nvSpPr>
        <p:spPr>
          <a:xfrm>
            <a:off x="718752" y="3138802"/>
            <a:ext cx="3564533" cy="5803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10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//게임 실행 판별을 위한 boolean 변수</a:t>
            </a:r>
            <a:endParaRPr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10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public boolean running = true;	</a:t>
            </a:r>
          </a:p>
        </p:txBody>
      </p:sp>
      <p:pic>
        <p:nvPicPr>
          <p:cNvPr id="682" name="image28.png" descr="image28.png"/>
          <p:cNvPicPr>
            <a:picLocks noChangeAspect="1"/>
          </p:cNvPicPr>
          <p:nvPr/>
        </p:nvPicPr>
        <p:blipFill>
          <a:blip r:embed="rId2"/>
          <a:srcRect t="16835" b="78103"/>
          <a:stretch>
            <a:fillRect/>
          </a:stretch>
        </p:blipFill>
        <p:spPr>
          <a:xfrm>
            <a:off x="-81559" y="-4929"/>
            <a:ext cx="12355095" cy="937924"/>
          </a:xfrm>
          <a:prstGeom prst="rect">
            <a:avLst/>
          </a:prstGeom>
          <a:ln w="12700">
            <a:miter lim="400000"/>
          </a:ln>
        </p:spPr>
      </p:pic>
      <p:sp>
        <p:nvSpPr>
          <p:cNvPr id="683" name="TextBox 2"/>
          <p:cNvSpPr txBox="1"/>
          <p:nvPr/>
        </p:nvSpPr>
        <p:spPr>
          <a:xfrm>
            <a:off x="321305" y="164257"/>
            <a:ext cx="8143541" cy="599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defTabSz="914400">
              <a:defRPr sz="3600">
                <a:latin typeface="NanumSquare_ac Bold"/>
                <a:ea typeface="NanumSquare_ac Bold"/>
                <a:cs typeface="NanumSquare_ac Bold"/>
                <a:sym typeface="NanumSquare_ac Bold"/>
              </a:defRPr>
            </a:lvl1pPr>
          </a:lstStyle>
          <a:p>
            <a:r>
              <a:t>기능 구현 - 2. 게임 반복  및 갱신 메소드 생성</a:t>
            </a:r>
          </a:p>
        </p:txBody>
      </p:sp>
      <p:sp>
        <p:nvSpPr>
          <p:cNvPr id="684" name="선"/>
          <p:cNvSpPr/>
          <p:nvPr/>
        </p:nvSpPr>
        <p:spPr>
          <a:xfrm>
            <a:off x="4724632" y="3429000"/>
            <a:ext cx="2516056" cy="0"/>
          </a:xfrm>
          <a:prstGeom prst="line">
            <a:avLst/>
          </a:prstGeom>
          <a:ln w="12700">
            <a:solidFill>
              <a:schemeClr val="accent3">
                <a:lumOff val="-12941"/>
              </a:schemeClr>
            </a:solidFill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pic>
        <p:nvPicPr>
          <p:cNvPr id="685" name="istockphoto-908327012-170667a.jpg" descr="istockphoto-908327012-170667a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5200" y="3205159"/>
            <a:ext cx="447680" cy="447680"/>
          </a:xfrm>
          <a:prstGeom prst="rect">
            <a:avLst/>
          </a:prstGeom>
          <a:ln w="12700">
            <a:miter lim="400000"/>
          </a:ln>
        </p:spPr>
      </p:pic>
      <p:pic>
        <p:nvPicPr>
          <p:cNvPr id="686" name="이미지" descr="이미지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9517" y="3163291"/>
            <a:ext cx="511177" cy="531424"/>
          </a:xfrm>
          <a:prstGeom prst="rect">
            <a:avLst/>
          </a:prstGeom>
          <a:ln w="12700">
            <a:miter lim="400000"/>
          </a:ln>
        </p:spPr>
      </p:pic>
      <p:pic>
        <p:nvPicPr>
          <p:cNvPr id="687" name="이미지" descr="이미지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67336" y="3177214"/>
            <a:ext cx="499476" cy="503570"/>
          </a:xfrm>
          <a:prstGeom prst="rect">
            <a:avLst/>
          </a:prstGeom>
          <a:ln w="12700">
            <a:miter lim="400000"/>
          </a:ln>
        </p:spPr>
      </p:pic>
      <p:sp>
        <p:nvSpPr>
          <p:cNvPr id="688" name="게임 재생"/>
          <p:cNvSpPr txBox="1"/>
          <p:nvPr/>
        </p:nvSpPr>
        <p:spPr>
          <a:xfrm>
            <a:off x="7595112" y="3778970"/>
            <a:ext cx="847849" cy="358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500">
                <a:latin typeface="Noto Sans KR"/>
                <a:ea typeface="Noto Sans KR"/>
                <a:cs typeface="Noto Sans KR"/>
                <a:sym typeface="Noto Sans KR"/>
              </a:defRPr>
            </a:lvl1pPr>
          </a:lstStyle>
          <a:p>
            <a:r>
              <a:t>게임 재생</a:t>
            </a:r>
          </a:p>
        </p:txBody>
      </p:sp>
      <p:sp>
        <p:nvSpPr>
          <p:cNvPr id="689" name="게임 중지"/>
          <p:cNvSpPr txBox="1"/>
          <p:nvPr/>
        </p:nvSpPr>
        <p:spPr>
          <a:xfrm>
            <a:off x="8494128" y="3778970"/>
            <a:ext cx="847849" cy="358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500">
                <a:latin typeface="Noto Sans KR"/>
                <a:ea typeface="Noto Sans KR"/>
                <a:cs typeface="Noto Sans KR"/>
                <a:sym typeface="Noto Sans KR"/>
              </a:defRPr>
            </a:lvl1pPr>
          </a:lstStyle>
          <a:p>
            <a:r>
              <a:t>게임 중지</a:t>
            </a:r>
          </a:p>
        </p:txBody>
      </p:sp>
      <p:sp>
        <p:nvSpPr>
          <p:cNvPr id="690" name="게임 종료"/>
          <p:cNvSpPr txBox="1"/>
          <p:nvPr/>
        </p:nvSpPr>
        <p:spPr>
          <a:xfrm>
            <a:off x="9393146" y="3778970"/>
            <a:ext cx="847849" cy="358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500">
                <a:latin typeface="Noto Sans KR"/>
                <a:ea typeface="Noto Sans KR"/>
                <a:cs typeface="Noto Sans KR"/>
                <a:sym typeface="Noto Sans KR"/>
              </a:defRPr>
            </a:lvl1pPr>
          </a:lstStyle>
          <a:p>
            <a:r>
              <a:t>게임 종료</a:t>
            </a:r>
          </a:p>
        </p:txBody>
      </p:sp>
      <p:sp>
        <p:nvSpPr>
          <p:cNvPr id="691" name="슬라이드 번호 개체 틀 5"/>
          <p:cNvSpPr txBox="1">
            <a:spLocks noGrp="1"/>
          </p:cNvSpPr>
          <p:nvPr>
            <p:ph type="sldNum" sz="quarter" idx="4294967295"/>
          </p:nvPr>
        </p:nvSpPr>
        <p:spPr>
          <a:xfrm>
            <a:off x="11682831" y="6348782"/>
            <a:ext cx="301904" cy="307337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>
              <a:defRPr sz="1400" b="1"/>
            </a:lvl1pPr>
          </a:lstStyle>
          <a:p>
            <a:fld id="{86CB4B4D-7CA3-9044-876B-883B54F8677D}" type="slidenum">
              <a:t>18</a:t>
            </a:fld>
            <a:endParaRPr/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부제목 2"/>
          <p:cNvSpPr txBox="1"/>
          <p:nvPr/>
        </p:nvSpPr>
        <p:spPr>
          <a:xfrm>
            <a:off x="45720" y="943966"/>
            <a:ext cx="12100560" cy="9378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normAutofit/>
          </a:bodyPr>
          <a:lstStyle/>
          <a:p>
            <a:pPr marL="228600" indent="-228600" defTabSz="914400">
              <a:lnSpc>
                <a:spcPct val="90000"/>
              </a:lnSpc>
              <a:spcBef>
                <a:spcPts val="400"/>
              </a:spcBef>
              <a:buSzPct val="100000"/>
              <a:buAutoNum type="arabicPeriod" startAt="2"/>
              <a:defRPr sz="1200" b="1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창에서 게임 진행 상황을 갱신하며 그려줄 함수 생성</a:t>
            </a:r>
            <a:endParaRPr>
              <a:latin typeface="+mj-lt"/>
              <a:ea typeface="+mj-ea"/>
              <a:cs typeface="+mj-cs"/>
              <a:sym typeface="Helvetica"/>
            </a:endParaRPr>
          </a:p>
          <a:p>
            <a:pPr marL="228600" indent="-228600" defTabSz="914400">
              <a:lnSpc>
                <a:spcPct val="90000"/>
              </a:lnSpc>
              <a:spcBef>
                <a:spcPts val="400"/>
              </a:spcBef>
              <a:buSzPct val="100000"/>
              <a:buAutoNum type="arabicPeriod"/>
              <a:defRPr sz="1200" b="1">
                <a:solidFill>
                  <a:srgbClr val="404040"/>
                </a:solidFill>
              </a:defRPr>
            </a:pPr>
            <a:endParaRPr>
              <a:latin typeface="+mj-lt"/>
              <a:ea typeface="+mj-ea"/>
              <a:cs typeface="+mj-cs"/>
              <a:sym typeface="Helvetica"/>
            </a:endParaRPr>
          </a:p>
          <a:p>
            <a:pPr defTabSz="914400">
              <a:lnSpc>
                <a:spcPct val="90000"/>
              </a:lnSpc>
              <a:spcBef>
                <a:spcPts val="400"/>
              </a:spcBef>
              <a:defRPr sz="12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2. 개체가 담겨있는 배열을 갱신하며 그려줄 함수 생성</a:t>
            </a:r>
          </a:p>
        </p:txBody>
      </p:sp>
      <p:grpSp>
        <p:nvGrpSpPr>
          <p:cNvPr id="712" name="그룹"/>
          <p:cNvGrpSpPr/>
          <p:nvPr/>
        </p:nvGrpSpPr>
        <p:grpSpPr>
          <a:xfrm>
            <a:off x="6029565" y="1567865"/>
            <a:ext cx="5836032" cy="4702241"/>
            <a:chOff x="0" y="-1"/>
            <a:chExt cx="5836031" cy="4702239"/>
          </a:xfrm>
        </p:grpSpPr>
        <p:sp>
          <p:nvSpPr>
            <p:cNvPr id="694" name="직사각형 14"/>
            <p:cNvSpPr/>
            <p:nvPr/>
          </p:nvSpPr>
          <p:spPr>
            <a:xfrm>
              <a:off x="-1" y="184019"/>
              <a:ext cx="5836032" cy="4518220"/>
            </a:xfrm>
            <a:prstGeom prst="rect">
              <a:avLst/>
            </a:prstGeom>
            <a:solidFill>
              <a:srgbClr val="F9F4EE"/>
            </a:solidFill>
            <a:ln w="12700" cap="flat">
              <a:solidFill>
                <a:srgbClr val="DDDDDD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pic>
          <p:nvPicPr>
            <p:cNvPr id="695" name="그림 17" descr="그림 1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42421" y="339074"/>
              <a:ext cx="2059791" cy="197676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96" name="그림 18" descr="그림 1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3571" y="868273"/>
              <a:ext cx="476257" cy="47625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97" name="그림 19" descr="그림 1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90236" y="868273"/>
              <a:ext cx="476255" cy="47625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98" name="그림 20" descr="그림 2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939863" y="392022"/>
              <a:ext cx="1428756" cy="142875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99" name="그림 21" descr="그림 2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85125" y="1557163"/>
              <a:ext cx="1238257" cy="123825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00" name="그림 22" descr="그림 2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469751" y="1772107"/>
              <a:ext cx="1428755" cy="142875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01" name="그림 23" descr="그림 23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93507" y="3275485"/>
              <a:ext cx="381005" cy="38100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705" name="그룹 25"/>
            <p:cNvGrpSpPr/>
            <p:nvPr/>
          </p:nvGrpSpPr>
          <p:grpSpPr>
            <a:xfrm>
              <a:off x="3386867" y="2755565"/>
              <a:ext cx="836797" cy="381010"/>
              <a:chOff x="-1" y="-1"/>
              <a:chExt cx="836796" cy="381009"/>
            </a:xfrm>
          </p:grpSpPr>
          <p:pic>
            <p:nvPicPr>
              <p:cNvPr id="702" name="그림 27" descr="그림 27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-2" y="104776"/>
                <a:ext cx="142881" cy="14287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703" name="그림 28" descr="그림 28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60024" y="133351"/>
                <a:ext cx="104780" cy="11430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704" name="그림 30" descr="그림 30"/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17712" y="-2"/>
                <a:ext cx="219084" cy="38101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708" name="그룹 31"/>
            <p:cNvGrpSpPr/>
            <p:nvPr/>
          </p:nvGrpSpPr>
          <p:grpSpPr>
            <a:xfrm>
              <a:off x="2117007" y="3628441"/>
              <a:ext cx="1337700" cy="523884"/>
              <a:chOff x="-1" y="-1"/>
              <a:chExt cx="1337698" cy="523883"/>
            </a:xfrm>
          </p:grpSpPr>
          <p:pic>
            <p:nvPicPr>
              <p:cNvPr id="706" name="그림 34" descr="그림 34"/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-2" y="-2"/>
                <a:ext cx="476256" cy="52388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707" name="그림 35" descr="그림 35"/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61439" y="23812"/>
                <a:ext cx="476259" cy="47625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709" name="그림 36" descr="그림 36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4301932" y="2475863"/>
              <a:ext cx="1320169" cy="198025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10" name="그림 37" descr="그림 37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1440480" y="3394169"/>
              <a:ext cx="142880" cy="13335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711" name="TextBox 15"/>
            <p:cNvSpPr txBox="1"/>
            <p:nvPr/>
          </p:nvSpPr>
          <p:spPr>
            <a:xfrm>
              <a:off x="81424" y="-2"/>
              <a:ext cx="1305328" cy="434337"/>
            </a:xfrm>
            <a:prstGeom prst="rect">
              <a:avLst/>
            </a:prstGeom>
            <a:solidFill>
              <a:srgbClr val="EED6BC"/>
            </a:solidFill>
            <a:ln w="12700" cap="flat">
              <a:solidFill>
                <a:srgbClr val="527E34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ctr">
              <a:spAutoFit/>
            </a:bodyPr>
            <a:lstStyle>
              <a:lvl1pPr algn="ctr">
                <a:defRPr>
                  <a:latin typeface="Noto Sans KR"/>
                  <a:ea typeface="Noto Sans KR"/>
                  <a:cs typeface="Noto Sans KR"/>
                  <a:sym typeface="Noto Sans KR"/>
                </a:defRPr>
              </a:lvl1pPr>
            </a:lstStyle>
            <a:p>
              <a:r>
                <a:t>sprites 배열</a:t>
              </a:r>
            </a:p>
          </p:txBody>
        </p:sp>
      </p:grpSp>
      <p:sp>
        <p:nvSpPr>
          <p:cNvPr id="713" name="직사각형"/>
          <p:cNvSpPr/>
          <p:nvPr/>
        </p:nvSpPr>
        <p:spPr>
          <a:xfrm>
            <a:off x="450672" y="1904819"/>
            <a:ext cx="3665493" cy="552455"/>
          </a:xfrm>
          <a:prstGeom prst="rect">
            <a:avLst/>
          </a:prstGeom>
          <a:solidFill>
            <a:srgbClr val="E8F6FC"/>
          </a:solidFill>
          <a:ln>
            <a:solidFill>
              <a:srgbClr val="A7A7A7"/>
            </a:solidFill>
          </a:ln>
        </p:spPr>
        <p:txBody>
          <a:bodyPr lIns="45718" tIns="45718" rIns="45718" bIns="45718"/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sp>
        <p:nvSpPr>
          <p:cNvPr id="714" name="//모든 개체를 담을 ArrayList sprites…"/>
          <p:cNvSpPr txBox="1"/>
          <p:nvPr/>
        </p:nvSpPr>
        <p:spPr>
          <a:xfrm>
            <a:off x="501152" y="1909584"/>
            <a:ext cx="3564534" cy="5321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//모든 개체를 담을 ArrayList sprites 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ArrayList sprites = new ArrayList();	</a:t>
            </a:r>
          </a:p>
        </p:txBody>
      </p:sp>
      <p:sp>
        <p:nvSpPr>
          <p:cNvPr id="715" name="사각형"/>
          <p:cNvSpPr/>
          <p:nvPr/>
        </p:nvSpPr>
        <p:spPr>
          <a:xfrm>
            <a:off x="450672" y="2554184"/>
            <a:ext cx="3665493" cy="3669349"/>
          </a:xfrm>
          <a:prstGeom prst="rect">
            <a:avLst/>
          </a:prstGeom>
          <a:solidFill>
            <a:srgbClr val="E8F6FC"/>
          </a:solidFill>
          <a:ln>
            <a:solidFill>
              <a:srgbClr val="A7A7A7"/>
            </a:solidFill>
          </a:ln>
        </p:spPr>
        <p:txBody>
          <a:bodyPr lIns="45718" tIns="45718" rIns="45718" bIns="45718"/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sp>
        <p:nvSpPr>
          <p:cNvPr id="716" name="//게임의 진행을 계속 업데이트하며 표시 해줄 메소드…"/>
          <p:cNvSpPr txBox="1"/>
          <p:nvPr/>
        </p:nvSpPr>
        <p:spPr>
          <a:xfrm>
            <a:off x="501152" y="2558943"/>
            <a:ext cx="3564534" cy="35636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//게임의 진행을 계속 업데이트하며 표시 해줄 메소드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public void gameLoop() {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while (running) {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//ArrayList의 모든 요소를 가져와 </a:t>
            </a: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//Sprite타입(슈퍼클래스)로 변환 후 이동 실행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for (int I = 0; I &lt; sprites.size(); i++) {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Sprite sprite = (Sprite) sprites.get(i);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sprite.move();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}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//컴포넌트를 다시 그려줄 메서드</a:t>
            </a: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repaint(); 	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…..	 }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}</a:t>
            </a:r>
          </a:p>
        </p:txBody>
      </p:sp>
      <p:pic>
        <p:nvPicPr>
          <p:cNvPr id="717" name="image28.png" descr="image28.png"/>
          <p:cNvPicPr>
            <a:picLocks noChangeAspect="1"/>
          </p:cNvPicPr>
          <p:nvPr/>
        </p:nvPicPr>
        <p:blipFill>
          <a:blip r:embed="rId14"/>
          <a:srcRect t="16835" b="78103"/>
          <a:stretch>
            <a:fillRect/>
          </a:stretch>
        </p:blipFill>
        <p:spPr>
          <a:xfrm>
            <a:off x="-81559" y="-4929"/>
            <a:ext cx="12355095" cy="937924"/>
          </a:xfrm>
          <a:prstGeom prst="rect">
            <a:avLst/>
          </a:prstGeom>
          <a:ln w="12700">
            <a:miter lim="400000"/>
          </a:ln>
        </p:spPr>
      </p:pic>
      <p:sp>
        <p:nvSpPr>
          <p:cNvPr id="718" name="선"/>
          <p:cNvSpPr/>
          <p:nvPr/>
        </p:nvSpPr>
        <p:spPr>
          <a:xfrm>
            <a:off x="4396716" y="3918983"/>
            <a:ext cx="1301822" cy="6"/>
          </a:xfrm>
          <a:prstGeom prst="line">
            <a:avLst/>
          </a:prstGeom>
          <a:ln w="12700">
            <a:solidFill>
              <a:schemeClr val="accent3">
                <a:lumOff val="-12941"/>
              </a:schemeClr>
            </a:solidFill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719" name="TextBox 2"/>
          <p:cNvSpPr txBox="1"/>
          <p:nvPr/>
        </p:nvSpPr>
        <p:spPr>
          <a:xfrm>
            <a:off x="321305" y="164257"/>
            <a:ext cx="8143541" cy="599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defTabSz="914400">
              <a:defRPr sz="3600">
                <a:latin typeface="NanumSquare_ac Bold"/>
                <a:ea typeface="NanumSquare_ac Bold"/>
                <a:cs typeface="NanumSquare_ac Bold"/>
                <a:sym typeface="NanumSquare_ac Bold"/>
              </a:defRPr>
            </a:lvl1pPr>
          </a:lstStyle>
          <a:p>
            <a:r>
              <a:t>기능 구현 - 2. 게임 반복  및 갱신 메소드 생성</a:t>
            </a:r>
          </a:p>
        </p:txBody>
      </p:sp>
      <p:sp>
        <p:nvSpPr>
          <p:cNvPr id="720" name="슬라이드 번호 개체 틀 5"/>
          <p:cNvSpPr txBox="1">
            <a:spLocks noGrp="1"/>
          </p:cNvSpPr>
          <p:nvPr>
            <p:ph type="sldNum" sz="quarter" idx="4294967295"/>
          </p:nvPr>
        </p:nvSpPr>
        <p:spPr>
          <a:xfrm>
            <a:off x="11682831" y="6348782"/>
            <a:ext cx="301904" cy="307337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>
              <a:defRPr sz="1400" b="1"/>
            </a:lvl1pPr>
          </a:lstStyle>
          <a:p>
            <a:fld id="{86CB4B4D-7CA3-9044-876B-883B54F8677D}" type="slidenum">
              <a:t>19</a:t>
            </a:fld>
            <a:endParaRPr/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" name="그룹"/>
          <p:cNvGrpSpPr/>
          <p:nvPr/>
        </p:nvGrpSpPr>
        <p:grpSpPr>
          <a:xfrm>
            <a:off x="406322" y="3122503"/>
            <a:ext cx="4177326" cy="1691647"/>
            <a:chOff x="0" y="0"/>
            <a:chExt cx="4177325" cy="1691646"/>
          </a:xfrm>
        </p:grpSpPr>
        <p:pic>
          <p:nvPicPr>
            <p:cNvPr id="341" name="이미지" descr="이미지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4177326" cy="169164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42" name="이미지" descr="이미지"/>
            <p:cNvPicPr>
              <a:picLocks noChangeAspect="1"/>
            </p:cNvPicPr>
            <p:nvPr/>
          </p:nvPicPr>
          <p:blipFill>
            <a:blip r:embed="rId2"/>
            <a:srcRect l="43722" t="80320" r="49018" b="7862"/>
            <a:stretch>
              <a:fillRect/>
            </a:stretch>
          </p:blipFill>
          <p:spPr>
            <a:xfrm>
              <a:off x="1933867" y="903108"/>
              <a:ext cx="513225" cy="33831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344" name="image28.png" descr="image28.png"/>
          <p:cNvPicPr>
            <a:picLocks noChangeAspect="1"/>
          </p:cNvPicPr>
          <p:nvPr/>
        </p:nvPicPr>
        <p:blipFill>
          <a:blip r:embed="rId3"/>
          <a:srcRect t="16835" b="77833"/>
          <a:stretch>
            <a:fillRect/>
          </a:stretch>
        </p:blipFill>
        <p:spPr>
          <a:xfrm>
            <a:off x="-17065" y="-4931"/>
            <a:ext cx="12226067" cy="977633"/>
          </a:xfrm>
          <a:prstGeom prst="rect">
            <a:avLst/>
          </a:prstGeom>
          <a:ln w="12700">
            <a:miter lim="400000"/>
          </a:ln>
        </p:spPr>
      </p:pic>
      <p:sp>
        <p:nvSpPr>
          <p:cNvPr id="345" name="슬라이드 번호 개체 틀 1"/>
          <p:cNvSpPr txBox="1">
            <a:spLocks noGrp="1"/>
          </p:cNvSpPr>
          <p:nvPr>
            <p:ph type="sldNum" sz="quarter" idx="4294967295"/>
          </p:nvPr>
        </p:nvSpPr>
        <p:spPr>
          <a:xfrm>
            <a:off x="11749930" y="6403998"/>
            <a:ext cx="203020" cy="307337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>
              <a:defRPr sz="1400" b="1"/>
            </a:lvl1pPr>
          </a:lstStyle>
          <a:p>
            <a:fld id="{86CB4B4D-7CA3-9044-876B-883B54F8677D}" type="slidenum">
              <a:t>2</a:t>
            </a:fld>
            <a:endParaRPr/>
          </a:p>
        </p:txBody>
      </p:sp>
      <p:sp>
        <p:nvSpPr>
          <p:cNvPr id="346" name="TextBox 5"/>
          <p:cNvSpPr txBox="1"/>
          <p:nvPr/>
        </p:nvSpPr>
        <p:spPr>
          <a:xfrm>
            <a:off x="349583" y="184100"/>
            <a:ext cx="3797831" cy="599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defTabSz="914400">
              <a:defRPr sz="3600">
                <a:latin typeface="NanumSquare_ac Bold"/>
                <a:ea typeface="NanumSquare_ac Bold"/>
                <a:cs typeface="NanumSquare_ac Bold"/>
                <a:sym typeface="NanumSquare_ac Bold"/>
              </a:defRPr>
            </a:lvl1pPr>
          </a:lstStyle>
          <a:p>
            <a:r>
              <a:t>개발의도 및 목적</a:t>
            </a:r>
          </a:p>
        </p:txBody>
      </p:sp>
      <p:sp>
        <p:nvSpPr>
          <p:cNvPr id="347" name="프로그래밍 관련 프로젝트 개발 경험이 없어…"/>
          <p:cNvSpPr txBox="1"/>
          <p:nvPr/>
        </p:nvSpPr>
        <p:spPr>
          <a:xfrm>
            <a:off x="5133256" y="2671247"/>
            <a:ext cx="6983984" cy="16916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defTabSz="914400">
              <a:defRPr>
                <a:latin typeface="NanumSquare_ac Regular"/>
                <a:ea typeface="NanumSquare_ac Regular"/>
                <a:cs typeface="NanumSquare_ac Regular"/>
                <a:sym typeface="NanumSquare_ac Regular"/>
              </a:defRPr>
            </a:pPr>
            <a:r>
              <a:t>프로그래밍 관련 프로젝트 개발 경험이 없어</a:t>
            </a:r>
          </a:p>
          <a:p>
            <a:pPr defTabSz="914400">
              <a:defRPr sz="2000">
                <a:solidFill>
                  <a:schemeClr val="accent1"/>
                </a:solidFill>
                <a:latin typeface="NanumSquare_ac Bold"/>
                <a:ea typeface="NanumSquare_ac Bold"/>
                <a:cs typeface="NanumSquare_ac Bold"/>
                <a:sym typeface="NanumSquare_ac Bold"/>
              </a:defRPr>
            </a:pPr>
            <a:r>
              <a:t>JAVA언어와 Eclipse IDE</a:t>
            </a:r>
            <a:r>
              <a:rPr sz="1800">
                <a:solidFill>
                  <a:srgbClr val="000000"/>
                </a:solidFill>
                <a:latin typeface="NanumSquare_ac Regular"/>
                <a:ea typeface="NanumSquare_ac Regular"/>
                <a:cs typeface="NanumSquare_ac Regular"/>
                <a:sym typeface="NanumSquare_ac Regular"/>
              </a:rPr>
              <a:t>를 활용하여 게임을 구현함으로써 </a:t>
            </a:r>
          </a:p>
          <a:p>
            <a:pPr defTabSz="914400">
              <a:defRPr sz="2000">
                <a:solidFill>
                  <a:schemeClr val="accent1"/>
                </a:solidFill>
                <a:latin typeface="NanumSquare_ac Bold"/>
                <a:ea typeface="NanumSquare_ac Bold"/>
                <a:cs typeface="NanumSquare_ac Bold"/>
                <a:sym typeface="NanumSquare_ac Bold"/>
              </a:defRPr>
            </a:pPr>
            <a:r>
              <a:t>GUI</a:t>
            </a:r>
            <a:r>
              <a:rPr sz="1800">
                <a:solidFill>
                  <a:srgbClr val="000000"/>
                </a:solidFill>
                <a:latin typeface="NanumSquare_ac Regular"/>
                <a:ea typeface="NanumSquare_ac Regular"/>
                <a:cs typeface="NanumSquare_ac Regular"/>
                <a:sym typeface="NanumSquare_ac Regular"/>
              </a:rPr>
              <a:t>를 고려한 개발 능력을 키우고자 한다.</a:t>
            </a:r>
          </a:p>
          <a:p>
            <a:pPr defTabSz="914400">
              <a:defRPr>
                <a:latin typeface="NanumSquare_ac Regular"/>
                <a:ea typeface="NanumSquare_ac Regular"/>
                <a:cs typeface="NanumSquare_ac Regular"/>
                <a:sym typeface="NanumSquare_ac Regular"/>
              </a:defRPr>
            </a:pPr>
            <a:endParaRPr sz="1800">
              <a:solidFill>
                <a:srgbClr val="000000"/>
              </a:solidFill>
              <a:latin typeface="NanumSquare_ac Regular"/>
              <a:ea typeface="NanumSquare_ac Regular"/>
              <a:cs typeface="NanumSquare_ac Regular"/>
              <a:sym typeface="NanumSquare_ac Regular"/>
            </a:endParaRPr>
          </a:p>
          <a:p>
            <a:pPr defTabSz="914400">
              <a:defRPr>
                <a:latin typeface="NanumSquare_ac Regular"/>
                <a:ea typeface="NanumSquare_ac Regular"/>
                <a:cs typeface="NanumSquare_ac Regular"/>
                <a:sym typeface="NanumSquare_ac Regular"/>
              </a:defRPr>
            </a:pPr>
            <a:r>
              <a:t>단순한 조작법과 빠른 게임 러닝 타임으로 연령과 성별을 구별하지 않고 누구나 쉽고 빠르게 즐길 수 있는 간단한 </a:t>
            </a:r>
            <a:r>
              <a:rPr sz="2000">
                <a:solidFill>
                  <a:schemeClr val="accent1"/>
                </a:solidFill>
                <a:latin typeface="NanumSquare_ac Bold"/>
                <a:ea typeface="NanumSquare_ac Bold"/>
                <a:cs typeface="NanumSquare_ac Bold"/>
                <a:sym typeface="NanumSquare_ac Bold"/>
              </a:rPr>
              <a:t>비행기 타겟팅 게임</a:t>
            </a:r>
            <a:r>
              <a:t>을 </a:t>
            </a:r>
            <a:r>
              <a:rPr sz="2000">
                <a:solidFill>
                  <a:schemeClr val="accent1"/>
                </a:solidFill>
                <a:latin typeface="NanumSquare_ac Bold"/>
                <a:ea typeface="NanumSquare_ac Bold"/>
                <a:cs typeface="NanumSquare_ac Bold"/>
                <a:sym typeface="NanumSquare_ac Bold"/>
              </a:rPr>
              <a:t>개발</a:t>
            </a:r>
            <a:r>
              <a:t>하고자 한다. </a:t>
            </a:r>
          </a:p>
        </p:txBody>
      </p:sp>
      <p:grpSp>
        <p:nvGrpSpPr>
          <p:cNvPr id="350" name="그룹"/>
          <p:cNvGrpSpPr/>
          <p:nvPr/>
        </p:nvGrpSpPr>
        <p:grpSpPr>
          <a:xfrm>
            <a:off x="1173211" y="2292399"/>
            <a:ext cx="2643530" cy="739137"/>
            <a:chOff x="-1" y="0"/>
            <a:chExt cx="2643528" cy="739135"/>
          </a:xfrm>
        </p:grpSpPr>
        <p:sp>
          <p:nvSpPr>
            <p:cNvPr id="348" name="노현정, 박용희"/>
            <p:cNvSpPr txBox="1"/>
            <p:nvPr/>
          </p:nvSpPr>
          <p:spPr>
            <a:xfrm>
              <a:off x="1090575" y="259364"/>
              <a:ext cx="1552953" cy="370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 algn="ctr" defTabSz="914400">
                <a:defRPr sz="2000">
                  <a:latin typeface="NanumSquare_ac Bold"/>
                  <a:ea typeface="NanumSquare_ac Bold"/>
                  <a:cs typeface="NanumSquare_ac Bold"/>
                  <a:sym typeface="NanumSquare_ac Bold"/>
                </a:defRPr>
              </a:lvl1pPr>
            </a:lstStyle>
            <a:p>
              <a:r>
                <a:t>노현정, 박용희</a:t>
              </a:r>
            </a:p>
          </p:txBody>
        </p:sp>
        <p:sp>
          <p:nvSpPr>
            <p:cNvPr id="349" name="2조"/>
            <p:cNvSpPr txBox="1"/>
            <p:nvPr/>
          </p:nvSpPr>
          <p:spPr>
            <a:xfrm>
              <a:off x="-2" y="-1"/>
              <a:ext cx="962911" cy="7391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 algn="ctr" defTabSz="914400">
                <a:defRPr sz="4600">
                  <a:latin typeface="NanumSquare_ac Bold"/>
                  <a:ea typeface="NanumSquare_ac Bold"/>
                  <a:cs typeface="NanumSquare_ac Bold"/>
                  <a:sym typeface="NanumSquare_ac Bold"/>
                </a:defRPr>
              </a:lvl1pPr>
            </a:lstStyle>
            <a:p>
              <a:r>
                <a:t>2조</a:t>
              </a:r>
            </a:p>
          </p:txBody>
        </p:sp>
      </p:grpSp>
      <p:sp>
        <p:nvSpPr>
          <p:cNvPr id="351" name="선"/>
          <p:cNvSpPr/>
          <p:nvPr/>
        </p:nvSpPr>
        <p:spPr>
          <a:xfrm flipV="1">
            <a:off x="4749296" y="1366113"/>
            <a:ext cx="5" cy="4555906"/>
          </a:xfrm>
          <a:prstGeom prst="line">
            <a:avLst/>
          </a:prstGeom>
          <a:ln w="12700">
            <a:solidFill>
              <a:srgbClr val="A7A7A7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부제목 2"/>
          <p:cNvSpPr txBox="1"/>
          <p:nvPr/>
        </p:nvSpPr>
        <p:spPr>
          <a:xfrm>
            <a:off x="45720" y="945572"/>
            <a:ext cx="12100560" cy="13254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normAutofit/>
          </a:bodyPr>
          <a:lstStyle/>
          <a:p>
            <a:pPr marL="228600" indent="-228600" defTabSz="914400">
              <a:lnSpc>
                <a:spcPct val="90000"/>
              </a:lnSpc>
              <a:spcBef>
                <a:spcPts val="400"/>
              </a:spcBef>
              <a:buSzPct val="100000"/>
              <a:buAutoNum type="arabicPeriod" startAt="2"/>
              <a:defRPr sz="1200" b="1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창에서 게임 진행 상황을 갱신하며 그려줄 함수 생성</a:t>
            </a:r>
          </a:p>
          <a:p>
            <a:pPr marL="228600" indent="-228600" defTabSz="914400">
              <a:lnSpc>
                <a:spcPct val="90000"/>
              </a:lnSpc>
              <a:spcBef>
                <a:spcPts val="400"/>
              </a:spcBef>
              <a:buSzPct val="100000"/>
              <a:buAutoNum type="arabicPeriod"/>
              <a:defRPr sz="1200" b="1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endParaRPr/>
          </a:p>
          <a:p>
            <a:pPr defTabSz="914400">
              <a:lnSpc>
                <a:spcPct val="90000"/>
              </a:lnSpc>
              <a:spcBef>
                <a:spcPts val="400"/>
              </a:spcBef>
              <a:defRPr sz="12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3. 메인 함수에서 만들어둔 함수를 실행</a:t>
            </a:r>
          </a:p>
        </p:txBody>
      </p:sp>
      <p:sp>
        <p:nvSpPr>
          <p:cNvPr id="723" name="직사각형"/>
          <p:cNvSpPr/>
          <p:nvPr/>
        </p:nvSpPr>
        <p:spPr>
          <a:xfrm>
            <a:off x="192426" y="2907769"/>
            <a:ext cx="3665493" cy="1794301"/>
          </a:xfrm>
          <a:prstGeom prst="rect">
            <a:avLst/>
          </a:prstGeom>
          <a:solidFill>
            <a:srgbClr val="E8F6FC"/>
          </a:solidFill>
          <a:ln>
            <a:solidFill>
              <a:srgbClr val="A7A7A7"/>
            </a:solidFill>
          </a:ln>
        </p:spPr>
        <p:txBody>
          <a:bodyPr lIns="45718" tIns="45718" rIns="45718" bIns="45718"/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sp>
        <p:nvSpPr>
          <p:cNvPr id="724" name="//메인함수이며 기본 생성자 실행으로 게임, 음악을 시작함…"/>
          <p:cNvSpPr txBox="1"/>
          <p:nvPr/>
        </p:nvSpPr>
        <p:spPr>
          <a:xfrm>
            <a:off x="242906" y="2912534"/>
            <a:ext cx="3564535" cy="16344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//메인함수이며 기본 생성자 실행으로 게임, 음악을 시작함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public static void main(String[] args) {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GalagaGame g = new GalagaGame();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g.playMusic();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</a:t>
            </a:r>
            <a:r>
              <a:rPr u="sng"/>
              <a:t>g.gameLoop();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}</a:t>
            </a:r>
          </a:p>
        </p:txBody>
      </p:sp>
      <p:pic>
        <p:nvPicPr>
          <p:cNvPr id="725" name="image28.png" descr="image28.png"/>
          <p:cNvPicPr>
            <a:picLocks noChangeAspect="1"/>
          </p:cNvPicPr>
          <p:nvPr/>
        </p:nvPicPr>
        <p:blipFill>
          <a:blip r:embed="rId2"/>
          <a:srcRect t="16835" b="78103"/>
          <a:stretch>
            <a:fillRect/>
          </a:stretch>
        </p:blipFill>
        <p:spPr>
          <a:xfrm>
            <a:off x="-81559" y="-4929"/>
            <a:ext cx="12355095" cy="937924"/>
          </a:xfrm>
          <a:prstGeom prst="rect">
            <a:avLst/>
          </a:prstGeom>
          <a:ln w="12700">
            <a:miter lim="400000"/>
          </a:ln>
        </p:spPr>
      </p:pic>
      <p:pic>
        <p:nvPicPr>
          <p:cNvPr id="726" name="istockphoto-908327012-170667a.jpg" descr="istockphoto-908327012-170667a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3914" y="3600575"/>
            <a:ext cx="408692" cy="408692"/>
          </a:xfrm>
          <a:prstGeom prst="rect">
            <a:avLst/>
          </a:prstGeom>
          <a:ln w="12700">
            <a:miter lim="400000"/>
          </a:ln>
        </p:spPr>
      </p:pic>
      <p:sp>
        <p:nvSpPr>
          <p:cNvPr id="727" name="직사각형 14"/>
          <p:cNvSpPr/>
          <p:nvPr/>
        </p:nvSpPr>
        <p:spPr>
          <a:xfrm>
            <a:off x="6029569" y="1751887"/>
            <a:ext cx="5836028" cy="4518217"/>
          </a:xfrm>
          <a:prstGeom prst="rect">
            <a:avLst/>
          </a:prstGeom>
          <a:solidFill>
            <a:srgbClr val="F9F4EE"/>
          </a:solidFill>
          <a:ln w="12700">
            <a:solidFill>
              <a:srgbClr val="DDDDDD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pic>
        <p:nvPicPr>
          <p:cNvPr id="728" name="그림 17" descr="그림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71990" y="1906939"/>
            <a:ext cx="2059790" cy="1976760"/>
          </a:xfrm>
          <a:prstGeom prst="rect">
            <a:avLst/>
          </a:prstGeom>
          <a:ln w="12700">
            <a:miter lim="400000"/>
          </a:ln>
        </p:spPr>
      </p:pic>
      <p:pic>
        <p:nvPicPr>
          <p:cNvPr id="729" name="그림 18" descr="그림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3143" y="2436141"/>
            <a:ext cx="476255" cy="476255"/>
          </a:xfrm>
          <a:prstGeom prst="rect">
            <a:avLst/>
          </a:prstGeom>
          <a:ln w="12700">
            <a:miter lim="400000"/>
          </a:ln>
        </p:spPr>
      </p:pic>
      <p:pic>
        <p:nvPicPr>
          <p:cNvPr id="730" name="그림 19" descr="그림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19805" y="2436141"/>
            <a:ext cx="476255" cy="476255"/>
          </a:xfrm>
          <a:prstGeom prst="rect">
            <a:avLst/>
          </a:prstGeom>
          <a:ln w="12700">
            <a:miter lim="400000"/>
          </a:ln>
        </p:spPr>
      </p:pic>
      <p:pic>
        <p:nvPicPr>
          <p:cNvPr id="731" name="그림 20" descr="그림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69432" y="1959891"/>
            <a:ext cx="1428755" cy="1428751"/>
          </a:xfrm>
          <a:prstGeom prst="rect">
            <a:avLst/>
          </a:prstGeom>
          <a:ln w="12700">
            <a:miter lim="400000"/>
          </a:ln>
        </p:spPr>
      </p:pic>
      <p:pic>
        <p:nvPicPr>
          <p:cNvPr id="732" name="그림 21" descr="그림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14697" y="3125029"/>
            <a:ext cx="1238255" cy="1238254"/>
          </a:xfrm>
          <a:prstGeom prst="rect">
            <a:avLst/>
          </a:prstGeom>
          <a:ln w="12700">
            <a:miter lim="400000"/>
          </a:ln>
        </p:spPr>
      </p:pic>
      <p:pic>
        <p:nvPicPr>
          <p:cNvPr id="733" name="그림 22" descr="그림 2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99321" y="3339974"/>
            <a:ext cx="1428755" cy="1428755"/>
          </a:xfrm>
          <a:prstGeom prst="rect">
            <a:avLst/>
          </a:prstGeom>
          <a:ln w="12700">
            <a:miter lim="400000"/>
          </a:ln>
        </p:spPr>
      </p:pic>
      <p:pic>
        <p:nvPicPr>
          <p:cNvPr id="734" name="그림 23" descr="그림 2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23077" y="4843352"/>
            <a:ext cx="381005" cy="38100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738" name="그룹 25"/>
          <p:cNvGrpSpPr/>
          <p:nvPr/>
        </p:nvGrpSpPr>
        <p:grpSpPr>
          <a:xfrm>
            <a:off x="9416436" y="4323434"/>
            <a:ext cx="836797" cy="381008"/>
            <a:chOff x="0" y="0"/>
            <a:chExt cx="836796" cy="381007"/>
          </a:xfrm>
        </p:grpSpPr>
        <p:pic>
          <p:nvPicPr>
            <p:cNvPr id="735" name="그림 27" descr="그림 27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-1" y="104775"/>
              <a:ext cx="142880" cy="14288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36" name="그림 28" descr="그림 28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60024" y="133350"/>
              <a:ext cx="104781" cy="1143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37" name="그림 30" descr="그림 30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17713" y="0"/>
              <a:ext cx="219083" cy="38100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741" name="그룹 31"/>
          <p:cNvGrpSpPr/>
          <p:nvPr/>
        </p:nvGrpSpPr>
        <p:grpSpPr>
          <a:xfrm>
            <a:off x="8146573" y="5196307"/>
            <a:ext cx="1337698" cy="523883"/>
            <a:chOff x="-1" y="0"/>
            <a:chExt cx="1337697" cy="523881"/>
          </a:xfrm>
        </p:grpSpPr>
        <p:pic>
          <p:nvPicPr>
            <p:cNvPr id="739" name="그림 34" descr="그림 34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-2" y="-1"/>
              <a:ext cx="476256" cy="52388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40" name="그림 35" descr="그림 35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861440" y="23812"/>
              <a:ext cx="476257" cy="47625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742" name="그림 36" descr="그림 3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1501" y="4043729"/>
            <a:ext cx="1320167" cy="1980248"/>
          </a:xfrm>
          <a:prstGeom prst="rect">
            <a:avLst/>
          </a:prstGeom>
          <a:ln w="12700">
            <a:miter lim="400000"/>
          </a:ln>
        </p:spPr>
      </p:pic>
      <p:pic>
        <p:nvPicPr>
          <p:cNvPr id="743" name="그림 37" descr="그림 37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470050" y="4962035"/>
            <a:ext cx="142880" cy="133355"/>
          </a:xfrm>
          <a:prstGeom prst="rect">
            <a:avLst/>
          </a:prstGeom>
          <a:ln w="12700">
            <a:miter lim="400000"/>
          </a:ln>
        </p:spPr>
      </p:pic>
      <p:sp>
        <p:nvSpPr>
          <p:cNvPr id="744" name="TextBox 15"/>
          <p:cNvSpPr txBox="1"/>
          <p:nvPr/>
        </p:nvSpPr>
        <p:spPr>
          <a:xfrm>
            <a:off x="6110993" y="1567865"/>
            <a:ext cx="1305329" cy="434337"/>
          </a:xfrm>
          <a:prstGeom prst="rect">
            <a:avLst/>
          </a:prstGeom>
          <a:solidFill>
            <a:srgbClr val="EED6BC"/>
          </a:solidFill>
          <a:ln w="12700">
            <a:solidFill>
              <a:srgbClr val="527E34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 anchor="ctr">
            <a:spAutoFit/>
          </a:bodyPr>
          <a:lstStyle>
            <a:lvl1pPr algn="ctr">
              <a:defRPr>
                <a:latin typeface="Noto Sans KR"/>
                <a:ea typeface="Noto Sans KR"/>
                <a:cs typeface="Noto Sans KR"/>
                <a:sym typeface="Noto Sans KR"/>
              </a:defRPr>
            </a:lvl1pPr>
          </a:lstStyle>
          <a:p>
            <a:r>
              <a:t>sprites 배열</a:t>
            </a:r>
          </a:p>
        </p:txBody>
      </p:sp>
      <p:sp>
        <p:nvSpPr>
          <p:cNvPr id="745" name="선"/>
          <p:cNvSpPr/>
          <p:nvPr/>
        </p:nvSpPr>
        <p:spPr>
          <a:xfrm>
            <a:off x="4884354" y="3804919"/>
            <a:ext cx="857114" cy="6"/>
          </a:xfrm>
          <a:prstGeom prst="line">
            <a:avLst/>
          </a:prstGeom>
          <a:ln w="12700">
            <a:solidFill>
              <a:schemeClr val="accent3">
                <a:lumOff val="-12941"/>
              </a:schemeClr>
            </a:solidFill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746" name="TextBox 2"/>
          <p:cNvSpPr txBox="1"/>
          <p:nvPr/>
        </p:nvSpPr>
        <p:spPr>
          <a:xfrm>
            <a:off x="321305" y="164257"/>
            <a:ext cx="8143541" cy="599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defTabSz="914400">
              <a:defRPr sz="3600">
                <a:latin typeface="NanumSquare_ac Bold"/>
                <a:ea typeface="NanumSquare_ac Bold"/>
                <a:cs typeface="NanumSquare_ac Bold"/>
                <a:sym typeface="NanumSquare_ac Bold"/>
              </a:defRPr>
            </a:lvl1pPr>
          </a:lstStyle>
          <a:p>
            <a:r>
              <a:t>기능 구현 - 2. 게임 반복  및 갱신 메소드 생성</a:t>
            </a:r>
          </a:p>
        </p:txBody>
      </p:sp>
      <p:sp>
        <p:nvSpPr>
          <p:cNvPr id="747" name="슬라이드 번호 개체 틀 5"/>
          <p:cNvSpPr txBox="1">
            <a:spLocks noGrp="1"/>
          </p:cNvSpPr>
          <p:nvPr>
            <p:ph type="sldNum" sz="quarter" idx="4294967295"/>
          </p:nvPr>
        </p:nvSpPr>
        <p:spPr>
          <a:xfrm>
            <a:off x="11682831" y="6348782"/>
            <a:ext cx="301904" cy="307337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>
              <a:defRPr sz="1400" b="1"/>
            </a:lvl1pPr>
          </a:lstStyle>
          <a:p>
            <a:fld id="{86CB4B4D-7CA3-9044-876B-883B54F8677D}" type="slidenum">
              <a:t>20</a:t>
            </a:fld>
            <a:endParaRPr/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부제목 2"/>
          <p:cNvSpPr txBox="1"/>
          <p:nvPr/>
        </p:nvSpPr>
        <p:spPr>
          <a:xfrm>
            <a:off x="45720" y="945207"/>
            <a:ext cx="12100560" cy="14250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normAutofit/>
          </a:bodyPr>
          <a:lstStyle/>
          <a:p>
            <a:pPr defTabSz="914400">
              <a:lnSpc>
                <a:spcPct val="90000"/>
              </a:lnSpc>
              <a:spcBef>
                <a:spcPts val="400"/>
              </a:spcBef>
              <a:defRPr sz="12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3. 배경음악, 효과음 삽입</a:t>
            </a:r>
          </a:p>
          <a:p>
            <a:pPr defTabSz="914400">
              <a:lnSpc>
                <a:spcPct val="90000"/>
              </a:lnSpc>
              <a:spcBef>
                <a:spcPts val="400"/>
              </a:spcBef>
              <a:defRPr sz="1200" b="1">
                <a:latin typeface="Noto Sans KR"/>
                <a:ea typeface="Noto Sans KR"/>
                <a:cs typeface="Noto Sans KR"/>
                <a:sym typeface="Noto Sans KR"/>
              </a:defRPr>
            </a:pPr>
            <a:endParaRPr/>
          </a:p>
          <a:p>
            <a:pPr defTabSz="914400">
              <a:lnSpc>
                <a:spcPct val="90000"/>
              </a:lnSpc>
              <a:spcBef>
                <a:spcPts val="400"/>
              </a:spcBef>
              <a:defRPr sz="12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1. 배경음악으로 사용할 파일을 읽어 저장 후 무한반복재생</a:t>
            </a:r>
            <a:r>
              <a:rPr b="1"/>
              <a:t>		</a:t>
            </a:r>
          </a:p>
        </p:txBody>
      </p:sp>
      <p:sp>
        <p:nvSpPr>
          <p:cNvPr id="750" name="직선 연결선 20"/>
          <p:cNvSpPr/>
          <p:nvPr/>
        </p:nvSpPr>
        <p:spPr>
          <a:xfrm flipH="1">
            <a:off x="7200155" y="1916074"/>
            <a:ext cx="6" cy="4614903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751" name="직사각형"/>
          <p:cNvSpPr/>
          <p:nvPr/>
        </p:nvSpPr>
        <p:spPr>
          <a:xfrm>
            <a:off x="558996" y="2114518"/>
            <a:ext cx="6211173" cy="4399916"/>
          </a:xfrm>
          <a:prstGeom prst="rect">
            <a:avLst/>
          </a:prstGeom>
          <a:solidFill>
            <a:srgbClr val="E8F6FC"/>
          </a:solidFill>
          <a:ln>
            <a:solidFill>
              <a:srgbClr val="A7A7A7"/>
            </a:solidFill>
          </a:ln>
        </p:spPr>
        <p:txBody>
          <a:bodyPr lIns="45718" tIns="45718" rIns="45718" bIns="45718"/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sp>
        <p:nvSpPr>
          <p:cNvPr id="752" name="//배경 음악 재생을 위한 메소드…"/>
          <p:cNvSpPr txBox="1"/>
          <p:nvPr/>
        </p:nvSpPr>
        <p:spPr>
          <a:xfrm>
            <a:off x="609476" y="2119278"/>
            <a:ext cx="6110210" cy="43903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//배경 음악 재생을 위한 메소드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public void playMusic() {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//파일을 읽어 file에 저장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File file = new File("wav/bgm.wav");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try {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//AudioInputStream 클래스로 stream 객체를 만들고 AudioSystem.getAudioInputStream(file)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//메소드를 사용해 file에 저장된 오디오 입력 스트림을 가져와 stream에 저장 후 clip으로 읽어 들여 재생함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AudioInputStream stream = AudioSystem.getAudioInputStream(file);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Clip clip = AudioSystem.getClip();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clip.open(stream);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clip.start();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//clip.loop메소드를 사용해 음악을 반복재생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clip.loop(Clip.LOOP_CONTINUOUSLY);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//예외처리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} catch (Exception e) {e.printStackTrace();}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}</a:t>
            </a:r>
          </a:p>
        </p:txBody>
      </p:sp>
      <p:sp>
        <p:nvSpPr>
          <p:cNvPr id="753" name="직사각형"/>
          <p:cNvSpPr/>
          <p:nvPr/>
        </p:nvSpPr>
        <p:spPr>
          <a:xfrm>
            <a:off x="7877346" y="2177288"/>
            <a:ext cx="3665495" cy="1756737"/>
          </a:xfrm>
          <a:prstGeom prst="rect">
            <a:avLst/>
          </a:prstGeom>
          <a:solidFill>
            <a:srgbClr val="E8F6FC"/>
          </a:solidFill>
          <a:ln>
            <a:solidFill>
              <a:srgbClr val="A7A7A7"/>
            </a:solidFill>
          </a:ln>
        </p:spPr>
        <p:txBody>
          <a:bodyPr lIns="45718" tIns="45718" rIns="45718" bIns="45718"/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sp>
        <p:nvSpPr>
          <p:cNvPr id="754" name="//메인함수이며 기본 생성자 실행으로 게임, 음악을 시작함…"/>
          <p:cNvSpPr txBox="1"/>
          <p:nvPr/>
        </p:nvSpPr>
        <p:spPr>
          <a:xfrm>
            <a:off x="7927826" y="2182054"/>
            <a:ext cx="3564531" cy="16344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//메인함수이며 기본 생성자 실행으로 게임, 음악을 시작함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public static void main(String[] args) {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GalagaGame g = new GalagaGame();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</a:t>
            </a:r>
            <a:r>
              <a:rPr u="sng"/>
              <a:t>g.playMusic();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g.gameLoop();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}</a:t>
            </a:r>
          </a:p>
        </p:txBody>
      </p:sp>
      <p:pic>
        <p:nvPicPr>
          <p:cNvPr id="755" name="그림 10" descr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8225" y="4391002"/>
            <a:ext cx="1098065" cy="30734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758" name="부제목 2"/>
          <p:cNvGrpSpPr/>
          <p:nvPr/>
        </p:nvGrpSpPr>
        <p:grpSpPr>
          <a:xfrm>
            <a:off x="7619725" y="4420467"/>
            <a:ext cx="1000887" cy="248406"/>
            <a:chOff x="-1" y="0"/>
            <a:chExt cx="1000886" cy="248404"/>
          </a:xfrm>
        </p:grpSpPr>
        <p:sp>
          <p:nvSpPr>
            <p:cNvPr id="756" name="직사각형"/>
            <p:cNvSpPr/>
            <p:nvPr/>
          </p:nvSpPr>
          <p:spPr>
            <a:xfrm>
              <a:off x="-2" y="-1"/>
              <a:ext cx="1000887" cy="248405"/>
            </a:xfrm>
            <a:prstGeom prst="rect">
              <a:avLst/>
            </a:prstGeom>
            <a:solidFill>
              <a:srgbClr val="E8F6FC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lnSpc>
                  <a:spcPct val="90000"/>
                </a:lnSpc>
                <a:spcBef>
                  <a:spcPts val="1000"/>
                </a:spcBef>
                <a:defRPr sz="900"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757" name="g.playMusic();"/>
            <p:cNvSpPr txBox="1"/>
            <p:nvPr/>
          </p:nvSpPr>
          <p:spPr>
            <a:xfrm>
              <a:off x="50484" y="4763"/>
              <a:ext cx="899917" cy="2311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 defTabSz="914400">
                <a:lnSpc>
                  <a:spcPct val="90000"/>
                </a:lnSpc>
                <a:spcBef>
                  <a:spcPts val="1000"/>
                </a:spcBef>
                <a:defRPr sz="900" b="1"/>
              </a:lvl1pPr>
            </a:lstStyle>
            <a:p>
              <a:r>
                <a:t>g.playMusic();</a:t>
              </a:r>
            </a:p>
          </p:txBody>
        </p:sp>
      </p:grpSp>
      <p:pic>
        <p:nvPicPr>
          <p:cNvPr id="759" name="image28.png" descr="image28.png"/>
          <p:cNvPicPr>
            <a:picLocks noChangeAspect="1"/>
          </p:cNvPicPr>
          <p:nvPr/>
        </p:nvPicPr>
        <p:blipFill>
          <a:blip r:embed="rId3"/>
          <a:srcRect t="16835" b="78103"/>
          <a:stretch>
            <a:fillRect/>
          </a:stretch>
        </p:blipFill>
        <p:spPr>
          <a:xfrm>
            <a:off x="-81559" y="-4929"/>
            <a:ext cx="12355095" cy="937924"/>
          </a:xfrm>
          <a:prstGeom prst="rect">
            <a:avLst/>
          </a:prstGeom>
          <a:ln w="12700">
            <a:miter lim="400000"/>
          </a:ln>
        </p:spPr>
      </p:pic>
      <p:sp>
        <p:nvSpPr>
          <p:cNvPr id="760" name="TextBox 2"/>
          <p:cNvSpPr txBox="1"/>
          <p:nvPr/>
        </p:nvSpPr>
        <p:spPr>
          <a:xfrm>
            <a:off x="321305" y="164257"/>
            <a:ext cx="7014257" cy="599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defTabSz="914400">
              <a:defRPr sz="3600">
                <a:latin typeface="NanumSquare_ac Bold"/>
                <a:ea typeface="NanumSquare_ac Bold"/>
                <a:cs typeface="NanumSquare_ac Bold"/>
                <a:sym typeface="NanumSquare_ac Bold"/>
              </a:defRPr>
            </a:lvl1pPr>
          </a:lstStyle>
          <a:p>
            <a:r>
              <a:t>기능 구현 - 3. 배경음악 및 효과음 삽입</a:t>
            </a:r>
          </a:p>
        </p:txBody>
      </p:sp>
      <p:sp>
        <p:nvSpPr>
          <p:cNvPr id="761" name="&gt;&gt;배경음악을 반복 재생"/>
          <p:cNvSpPr txBox="1"/>
          <p:nvPr/>
        </p:nvSpPr>
        <p:spPr>
          <a:xfrm>
            <a:off x="7946852" y="1660213"/>
            <a:ext cx="1683001" cy="307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1200" b="1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  &gt;&gt;</a:t>
            </a:r>
            <a:r>
              <a:rPr b="0"/>
              <a:t>배경음악을 반복 재생</a:t>
            </a:r>
          </a:p>
        </p:txBody>
      </p:sp>
      <p:pic>
        <p:nvPicPr>
          <p:cNvPr id="762" name="istockphoto-908327012-170667a.jpg" descr="istockphoto-908327012-170667a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13903" y="4340328"/>
            <a:ext cx="408692" cy="408692"/>
          </a:xfrm>
          <a:prstGeom prst="rect">
            <a:avLst/>
          </a:prstGeom>
          <a:ln w="12700">
            <a:miter lim="400000"/>
          </a:ln>
        </p:spPr>
      </p:pic>
      <p:sp>
        <p:nvSpPr>
          <p:cNvPr id="763" name="선"/>
          <p:cNvSpPr/>
          <p:nvPr/>
        </p:nvSpPr>
        <p:spPr>
          <a:xfrm>
            <a:off x="8723324" y="4544670"/>
            <a:ext cx="542184" cy="6"/>
          </a:xfrm>
          <a:prstGeom prst="line">
            <a:avLst/>
          </a:prstGeom>
          <a:ln w="12700">
            <a:solidFill>
              <a:schemeClr val="accent3">
                <a:lumOff val="-12941"/>
              </a:schemeClr>
            </a:solidFill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764" name="선"/>
          <p:cNvSpPr/>
          <p:nvPr/>
        </p:nvSpPr>
        <p:spPr>
          <a:xfrm>
            <a:off x="10569006" y="4544670"/>
            <a:ext cx="542183" cy="6"/>
          </a:xfrm>
          <a:prstGeom prst="line">
            <a:avLst/>
          </a:prstGeom>
          <a:ln w="12700">
            <a:solidFill>
              <a:schemeClr val="accent3">
                <a:lumOff val="-12941"/>
              </a:schemeClr>
            </a:solidFill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765" name="슬라이드 번호 개체 틀 8"/>
          <p:cNvSpPr txBox="1">
            <a:spLocks noGrp="1"/>
          </p:cNvSpPr>
          <p:nvPr>
            <p:ph type="sldNum" sz="quarter" idx="4294967295"/>
          </p:nvPr>
        </p:nvSpPr>
        <p:spPr>
          <a:xfrm>
            <a:off x="11682831" y="6348782"/>
            <a:ext cx="301904" cy="307337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>
              <a:defRPr sz="1400" b="1"/>
            </a:lvl1pPr>
          </a:lstStyle>
          <a:p>
            <a:fld id="{86CB4B4D-7CA3-9044-876B-883B54F8677D}" type="slidenum">
              <a:t>21</a:t>
            </a:fld>
            <a:endParaRPr/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부제목 2"/>
          <p:cNvSpPr txBox="1"/>
          <p:nvPr/>
        </p:nvSpPr>
        <p:spPr>
          <a:xfrm>
            <a:off x="45720" y="945195"/>
            <a:ext cx="8403884" cy="11023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normAutofit/>
          </a:bodyPr>
          <a:lstStyle/>
          <a:p>
            <a:pPr defTabSz="914400">
              <a:lnSpc>
                <a:spcPct val="90000"/>
              </a:lnSpc>
              <a:spcBef>
                <a:spcPts val="400"/>
              </a:spcBef>
              <a:defRPr sz="12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3. 배경음악, 효과음 삽입</a:t>
            </a:r>
          </a:p>
          <a:p>
            <a:pPr defTabSz="914400">
              <a:lnSpc>
                <a:spcPct val="90000"/>
              </a:lnSpc>
              <a:spcBef>
                <a:spcPts val="400"/>
              </a:spcBef>
              <a:defRPr sz="1200" b="1">
                <a:latin typeface="Noto Sans KR"/>
                <a:ea typeface="Noto Sans KR"/>
                <a:cs typeface="Noto Sans KR"/>
                <a:sym typeface="Noto Sans KR"/>
              </a:defRPr>
            </a:pPr>
            <a:endParaRPr/>
          </a:p>
          <a:p>
            <a:pPr defTabSz="914400">
              <a:lnSpc>
                <a:spcPct val="90000"/>
              </a:lnSpc>
              <a:spcBef>
                <a:spcPts val="400"/>
              </a:spcBef>
              <a:defRPr sz="12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2. 각종 효과음은 조건이 해당되면 1회 실행하는 방식</a:t>
            </a:r>
          </a:p>
        </p:txBody>
      </p:sp>
      <p:sp>
        <p:nvSpPr>
          <p:cNvPr id="768" name="직사각형"/>
          <p:cNvSpPr/>
          <p:nvPr/>
        </p:nvSpPr>
        <p:spPr>
          <a:xfrm>
            <a:off x="647741" y="2012617"/>
            <a:ext cx="3665493" cy="1117787"/>
          </a:xfrm>
          <a:prstGeom prst="rect">
            <a:avLst/>
          </a:prstGeom>
          <a:solidFill>
            <a:srgbClr val="E8F6FC"/>
          </a:solidFill>
          <a:ln>
            <a:solidFill>
              <a:srgbClr val="A7A7A7"/>
            </a:solidFill>
          </a:ln>
        </p:spPr>
        <p:txBody>
          <a:bodyPr lIns="45718" tIns="45718" rIns="45718" bIns="45718"/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sp>
        <p:nvSpPr>
          <p:cNvPr id="769" name="//미사일 발사음을 위한 메소드…"/>
          <p:cNvSpPr txBox="1"/>
          <p:nvPr/>
        </p:nvSpPr>
        <p:spPr>
          <a:xfrm>
            <a:off x="698220" y="2017378"/>
            <a:ext cx="3564535" cy="10833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//미사일 발사음을 위한 메소드</a:t>
            </a: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public void shotMusic() {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File file = new File("wav/shot.wav");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</a:t>
            </a:r>
            <a:r>
              <a:rPr b="1"/>
              <a:t>…..	</a:t>
            </a:r>
            <a:r>
              <a:t>}</a:t>
            </a:r>
          </a:p>
        </p:txBody>
      </p:sp>
      <p:sp>
        <p:nvSpPr>
          <p:cNvPr id="770" name="직사각형"/>
          <p:cNvSpPr/>
          <p:nvPr/>
        </p:nvSpPr>
        <p:spPr>
          <a:xfrm>
            <a:off x="646093" y="3222949"/>
            <a:ext cx="3665493" cy="1083315"/>
          </a:xfrm>
          <a:prstGeom prst="rect">
            <a:avLst/>
          </a:prstGeom>
          <a:solidFill>
            <a:srgbClr val="E8F6FC"/>
          </a:solidFill>
          <a:ln>
            <a:solidFill>
              <a:srgbClr val="A7A7A7"/>
            </a:solidFill>
          </a:ln>
        </p:spPr>
        <p:txBody>
          <a:bodyPr lIns="45718" tIns="45718" rIns="45718" bIns="45718"/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sp>
        <p:nvSpPr>
          <p:cNvPr id="771" name="//미사일 피격음을 위한 메소드…"/>
          <p:cNvSpPr txBox="1"/>
          <p:nvPr/>
        </p:nvSpPr>
        <p:spPr>
          <a:xfrm>
            <a:off x="696572" y="3227714"/>
            <a:ext cx="3564535" cy="10833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//미사일 피격음을 위한 메소드</a:t>
            </a: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public void hitMusic() {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File file = new File("wav/hitbymissile.wav");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</a:t>
            </a:r>
            <a:r>
              <a:rPr b="1"/>
              <a:t>…..</a:t>
            </a:r>
            <a:r>
              <a:t>	}</a:t>
            </a:r>
          </a:p>
        </p:txBody>
      </p:sp>
      <p:sp>
        <p:nvSpPr>
          <p:cNvPr id="772" name="직사각형"/>
          <p:cNvSpPr/>
          <p:nvPr/>
        </p:nvSpPr>
        <p:spPr>
          <a:xfrm>
            <a:off x="646093" y="4408339"/>
            <a:ext cx="3665493" cy="1092840"/>
          </a:xfrm>
          <a:prstGeom prst="rect">
            <a:avLst/>
          </a:prstGeom>
          <a:solidFill>
            <a:srgbClr val="E8F6FC"/>
          </a:solidFill>
          <a:ln>
            <a:solidFill>
              <a:srgbClr val="A7A7A7"/>
            </a:solidFill>
          </a:ln>
        </p:spPr>
        <p:txBody>
          <a:bodyPr lIns="45718" tIns="45718" rIns="45718" bIns="45718"/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sp>
        <p:nvSpPr>
          <p:cNvPr id="773" name="//사망시 출력음을 위한 메소드…"/>
          <p:cNvSpPr txBox="1"/>
          <p:nvPr/>
        </p:nvSpPr>
        <p:spPr>
          <a:xfrm>
            <a:off x="696572" y="4413101"/>
            <a:ext cx="3564535" cy="10833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//사망시 출력음을 위한 메소드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public void loseMusic() {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File file = new File("wav/lose.wav");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</a:t>
            </a:r>
            <a:r>
              <a:rPr b="1"/>
              <a:t>…..</a:t>
            </a:r>
            <a:r>
              <a:t>	}</a:t>
            </a:r>
          </a:p>
        </p:txBody>
      </p:sp>
      <p:sp>
        <p:nvSpPr>
          <p:cNvPr id="774" name="직사각형"/>
          <p:cNvSpPr/>
          <p:nvPr/>
        </p:nvSpPr>
        <p:spPr>
          <a:xfrm>
            <a:off x="646093" y="5603252"/>
            <a:ext cx="3665493" cy="1083315"/>
          </a:xfrm>
          <a:prstGeom prst="rect">
            <a:avLst/>
          </a:prstGeom>
          <a:solidFill>
            <a:srgbClr val="E8F6FC"/>
          </a:solidFill>
          <a:ln>
            <a:solidFill>
              <a:srgbClr val="A7A7A7"/>
            </a:solidFill>
          </a:ln>
        </p:spPr>
        <p:txBody>
          <a:bodyPr lIns="45718" tIns="45718" rIns="45718" bIns="45718"/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sp>
        <p:nvSpPr>
          <p:cNvPr id="775" name="//아이템 획득음을 위한 메소드…"/>
          <p:cNvSpPr txBox="1"/>
          <p:nvPr/>
        </p:nvSpPr>
        <p:spPr>
          <a:xfrm>
            <a:off x="696572" y="5608013"/>
            <a:ext cx="3564535" cy="10833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//아이템 획득음을 위한 메소드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public void getitemMusic() {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File file = new File("wav/coin.wav");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</a:t>
            </a:r>
            <a:r>
              <a:rPr b="1"/>
              <a:t>…..	</a:t>
            </a:r>
            <a:r>
              <a:t>}</a:t>
            </a:r>
          </a:p>
        </p:txBody>
      </p:sp>
      <p:pic>
        <p:nvPicPr>
          <p:cNvPr id="776" name="그림 9" descr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1576" y="3727898"/>
            <a:ext cx="1085855" cy="704855"/>
          </a:xfrm>
          <a:prstGeom prst="rect">
            <a:avLst/>
          </a:prstGeom>
          <a:ln w="12700">
            <a:miter lim="400000"/>
          </a:ln>
        </p:spPr>
      </p:pic>
      <p:sp>
        <p:nvSpPr>
          <p:cNvPr id="777" name="직사각형"/>
          <p:cNvSpPr/>
          <p:nvPr/>
        </p:nvSpPr>
        <p:spPr>
          <a:xfrm>
            <a:off x="7195769" y="1312914"/>
            <a:ext cx="3665495" cy="1241430"/>
          </a:xfrm>
          <a:prstGeom prst="rect">
            <a:avLst/>
          </a:prstGeom>
          <a:solidFill>
            <a:srgbClr val="E8F6FC"/>
          </a:solidFill>
          <a:ln>
            <a:solidFill>
              <a:srgbClr val="A7A7A7"/>
            </a:solidFill>
          </a:ln>
        </p:spPr>
        <p:txBody>
          <a:bodyPr lIns="45718" tIns="45718" rIns="45718" bIns="45718"/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sp>
        <p:nvSpPr>
          <p:cNvPr id="778" name="//플레이어가 살아있는지 체크하고 미사일을 쏘며 미사일 발사 소리를 낼 메소드…"/>
          <p:cNvSpPr txBox="1"/>
          <p:nvPr/>
        </p:nvSpPr>
        <p:spPr>
          <a:xfrm>
            <a:off x="7246249" y="1317674"/>
            <a:ext cx="3564531" cy="12318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//플레이어가 살아있는지 체크하고 미사일을 쏘며 미사일 발사 소리를 낼 메소드</a:t>
            </a: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public void fire() {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if (checkplayeralive()) {</a:t>
            </a:r>
            <a:r>
              <a:rPr b="1"/>
              <a:t>…...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</a:t>
            </a:r>
            <a:r>
              <a:rPr b="1" u="sng"/>
              <a:t>shotMusic();</a:t>
            </a:r>
            <a:r>
              <a:rPr b="1"/>
              <a:t>	</a:t>
            </a:r>
            <a:r>
              <a:t>}}</a:t>
            </a:r>
          </a:p>
        </p:txBody>
      </p:sp>
      <p:sp>
        <p:nvSpPr>
          <p:cNvPr id="779" name="직사각형"/>
          <p:cNvSpPr/>
          <p:nvPr/>
        </p:nvSpPr>
        <p:spPr>
          <a:xfrm>
            <a:off x="7195769" y="2707239"/>
            <a:ext cx="3665495" cy="1229211"/>
          </a:xfrm>
          <a:prstGeom prst="rect">
            <a:avLst/>
          </a:prstGeom>
          <a:solidFill>
            <a:srgbClr val="E8F6FC"/>
          </a:solidFill>
          <a:ln>
            <a:solidFill>
              <a:srgbClr val="A7A7A7"/>
            </a:solidFill>
          </a:ln>
        </p:spPr>
        <p:txBody>
          <a:bodyPr lIns="45718" tIns="45718" rIns="45718" bIns="45718"/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sp>
        <p:nvSpPr>
          <p:cNvPr id="780" name="//개체가 플레이어와 닿았는지 확인 후 아이템 획득 효과음 출력 후 아이템 제거, 점수 상승 or 플레이어 체력 상승…"/>
          <p:cNvSpPr txBox="1"/>
          <p:nvPr/>
        </p:nvSpPr>
        <p:spPr>
          <a:xfrm>
            <a:off x="7246249" y="2711998"/>
            <a:ext cx="3564531" cy="12318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//개체가 플레이어와 닿았는지 확인 후 아이템 획득 효과음 출력 후 아이템 제거, 점수 상승 or 플레이어 체력 상승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if (other instanceof StarShipSprite) {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if (other.hp &gt;= 50) {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</a:t>
            </a:r>
            <a:r>
              <a:rPr b="1" u="sng"/>
              <a:t>game.getitemMusic</a:t>
            </a:r>
            <a:r>
              <a:rPr b="1"/>
              <a:t>();	</a:t>
            </a:r>
            <a:r>
              <a:t>}}</a:t>
            </a:r>
          </a:p>
        </p:txBody>
      </p:sp>
      <p:sp>
        <p:nvSpPr>
          <p:cNvPr id="781" name="직사각형"/>
          <p:cNvSpPr/>
          <p:nvPr/>
        </p:nvSpPr>
        <p:spPr>
          <a:xfrm>
            <a:off x="7195769" y="4089346"/>
            <a:ext cx="3665495" cy="1389409"/>
          </a:xfrm>
          <a:prstGeom prst="rect">
            <a:avLst/>
          </a:prstGeom>
          <a:solidFill>
            <a:srgbClr val="E8F6FC"/>
          </a:solidFill>
          <a:ln>
            <a:solidFill>
              <a:srgbClr val="A7A7A7"/>
            </a:solidFill>
          </a:ln>
        </p:spPr>
        <p:txBody>
          <a:bodyPr lIns="45718" tIns="45718" rIns="45718" bIns="45718"/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sp>
        <p:nvSpPr>
          <p:cNvPr id="782" name="//플레이어 개체의 hp가 50 이상이면 피격음 출력하고 해당 AlienSprite1 개체 제거 후 플레이어의 hp -50…"/>
          <p:cNvSpPr txBox="1"/>
          <p:nvPr/>
        </p:nvSpPr>
        <p:spPr>
          <a:xfrm>
            <a:off x="7246249" y="4094107"/>
            <a:ext cx="3564531" cy="13804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//플레이어 개체의 hp가 50 이상이면 피격음 출력하고 해당 AlienSprite1 개체 제거 후 플레이어의 hp -50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if (other instanceof StarShipSprite) {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if (other.hp &gt;= 50) {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</a:t>
            </a:r>
            <a:r>
              <a:rPr u="sng"/>
              <a:t>game.hitMusic();	</a:t>
            </a:r>
            <a:r>
              <a:t>	</a:t>
            </a:r>
            <a:r>
              <a:rPr b="0"/>
              <a:t>}}</a:t>
            </a:r>
          </a:p>
        </p:txBody>
      </p:sp>
      <p:sp>
        <p:nvSpPr>
          <p:cNvPr id="783" name="직사각형"/>
          <p:cNvSpPr/>
          <p:nvPr/>
        </p:nvSpPr>
        <p:spPr>
          <a:xfrm>
            <a:off x="7195769" y="5631650"/>
            <a:ext cx="3665495" cy="1101921"/>
          </a:xfrm>
          <a:prstGeom prst="rect">
            <a:avLst/>
          </a:prstGeom>
          <a:solidFill>
            <a:srgbClr val="E8F6FC"/>
          </a:solidFill>
          <a:ln>
            <a:solidFill>
              <a:srgbClr val="A7A7A7"/>
            </a:solidFill>
          </a:ln>
        </p:spPr>
        <p:txBody>
          <a:bodyPr lIns="45718" tIns="45718" rIns="45718" bIns="45718"/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sp>
        <p:nvSpPr>
          <p:cNvPr id="784" name="//플레이어의 hp가 0이 되면 loseMusic 출력 후 플레이어 개체 제거 후 게임 중지…"/>
          <p:cNvSpPr txBox="1"/>
          <p:nvPr/>
        </p:nvSpPr>
        <p:spPr>
          <a:xfrm>
            <a:off x="7246249" y="5636414"/>
            <a:ext cx="3564531" cy="9563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//플레이어의 hp가 0이 되면 loseMusic 출력 후 플레이어 개체 제거 후 게임 중지</a:t>
            </a: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</a:t>
            </a:r>
            <a:r>
              <a:rPr b="0"/>
              <a:t>if (other.hp == 0) {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</a:t>
            </a:r>
            <a:r>
              <a:rPr u="sng"/>
              <a:t>game.loseMusic();</a:t>
            </a:r>
            <a:r>
              <a:t>	</a:t>
            </a:r>
            <a:r>
              <a:rPr b="0"/>
              <a:t>}}</a:t>
            </a:r>
          </a:p>
        </p:txBody>
      </p:sp>
      <p:sp>
        <p:nvSpPr>
          <p:cNvPr id="785" name="슬라이드 번호 개체 틀 5"/>
          <p:cNvSpPr txBox="1">
            <a:spLocks noGrp="1"/>
          </p:cNvSpPr>
          <p:nvPr>
            <p:ph type="sldNum" sz="quarter" idx="4294967295"/>
          </p:nvPr>
        </p:nvSpPr>
        <p:spPr>
          <a:xfrm>
            <a:off x="11743704" y="6348128"/>
            <a:ext cx="301904" cy="307337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>
              <a:defRPr sz="1400" b="1"/>
            </a:lvl1pPr>
          </a:lstStyle>
          <a:p>
            <a:fld id="{86CB4B4D-7CA3-9044-876B-883B54F8677D}" type="slidenum">
              <a:t>22</a:t>
            </a:fld>
            <a:endParaRPr/>
          </a:p>
        </p:txBody>
      </p:sp>
      <p:pic>
        <p:nvPicPr>
          <p:cNvPr id="786" name="image28.png" descr="image28.png"/>
          <p:cNvPicPr>
            <a:picLocks noChangeAspect="1"/>
          </p:cNvPicPr>
          <p:nvPr/>
        </p:nvPicPr>
        <p:blipFill>
          <a:blip r:embed="rId3"/>
          <a:srcRect t="16835" b="78103"/>
          <a:stretch>
            <a:fillRect/>
          </a:stretch>
        </p:blipFill>
        <p:spPr>
          <a:xfrm>
            <a:off x="-81559" y="-4929"/>
            <a:ext cx="12355095" cy="937924"/>
          </a:xfrm>
          <a:prstGeom prst="rect">
            <a:avLst/>
          </a:prstGeom>
          <a:ln w="12700">
            <a:miter lim="400000"/>
          </a:ln>
        </p:spPr>
      </p:pic>
      <p:sp>
        <p:nvSpPr>
          <p:cNvPr id="787" name="선"/>
          <p:cNvSpPr/>
          <p:nvPr/>
        </p:nvSpPr>
        <p:spPr>
          <a:xfrm>
            <a:off x="4494519" y="4080322"/>
            <a:ext cx="542184" cy="5"/>
          </a:xfrm>
          <a:prstGeom prst="line">
            <a:avLst/>
          </a:prstGeom>
          <a:ln w="12700">
            <a:solidFill>
              <a:schemeClr val="accent3">
                <a:lumOff val="-12941"/>
              </a:schemeClr>
            </a:solidFill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788" name="선"/>
          <p:cNvSpPr/>
          <p:nvPr/>
        </p:nvSpPr>
        <p:spPr>
          <a:xfrm>
            <a:off x="6472301" y="4080322"/>
            <a:ext cx="542183" cy="5"/>
          </a:xfrm>
          <a:prstGeom prst="line">
            <a:avLst/>
          </a:prstGeom>
          <a:ln w="12700">
            <a:solidFill>
              <a:schemeClr val="accent3">
                <a:lumOff val="-12941"/>
              </a:schemeClr>
            </a:solidFill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789" name="TextBox 2"/>
          <p:cNvSpPr txBox="1"/>
          <p:nvPr/>
        </p:nvSpPr>
        <p:spPr>
          <a:xfrm>
            <a:off x="321305" y="164257"/>
            <a:ext cx="7014257" cy="599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defTabSz="914400">
              <a:defRPr sz="3600">
                <a:latin typeface="NanumSquare_ac Bold"/>
                <a:ea typeface="NanumSquare_ac Bold"/>
                <a:cs typeface="NanumSquare_ac Bold"/>
                <a:sym typeface="NanumSquare_ac Bold"/>
              </a:defRPr>
            </a:lvl1pPr>
          </a:lstStyle>
          <a:p>
            <a:r>
              <a:t>기능 구현 - 3. 배경음악 및 효과음 삽입</a:t>
            </a:r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부제목 2"/>
          <p:cNvSpPr txBox="1"/>
          <p:nvPr/>
        </p:nvSpPr>
        <p:spPr>
          <a:xfrm>
            <a:off x="45720" y="940729"/>
            <a:ext cx="12100560" cy="10767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normAutofit/>
          </a:bodyPr>
          <a:lstStyle/>
          <a:p>
            <a:pPr defTabSz="914400">
              <a:lnSpc>
                <a:spcPct val="90000"/>
              </a:lnSpc>
              <a:spcBef>
                <a:spcPts val="400"/>
              </a:spcBef>
              <a:defRPr sz="12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4. </a:t>
            </a:r>
            <a:r>
              <a:rPr>
                <a:solidFill>
                  <a:srgbClr val="404040"/>
                </a:solidFill>
              </a:rPr>
              <a:t>플레이어 개체 생성</a:t>
            </a:r>
          </a:p>
          <a:p>
            <a:pPr defTabSz="914400">
              <a:lnSpc>
                <a:spcPct val="90000"/>
              </a:lnSpc>
              <a:spcBef>
                <a:spcPts val="400"/>
              </a:spcBef>
              <a:defRPr sz="12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endParaRPr>
              <a:solidFill>
                <a:srgbClr val="404040"/>
              </a:solidFill>
            </a:endParaRPr>
          </a:p>
          <a:p>
            <a:pPr marL="228600" indent="-228600" defTabSz="914400">
              <a:lnSpc>
                <a:spcPct val="90000"/>
              </a:lnSpc>
              <a:spcBef>
                <a:spcPts val="400"/>
              </a:spcBef>
              <a:buSzPct val="100000"/>
              <a:buAutoNum type="arabicPeriod"/>
              <a:defRPr sz="12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플레이어 개체 생성 후 배열에 담음</a:t>
            </a:r>
          </a:p>
        </p:txBody>
      </p:sp>
      <p:sp>
        <p:nvSpPr>
          <p:cNvPr id="792" name="직사각형 35"/>
          <p:cNvSpPr/>
          <p:nvPr/>
        </p:nvSpPr>
        <p:spPr>
          <a:xfrm>
            <a:off x="7813902" y="3320617"/>
            <a:ext cx="1224371" cy="1160821"/>
          </a:xfrm>
          <a:prstGeom prst="rect">
            <a:avLst/>
          </a:prstGeom>
          <a:solidFill>
            <a:srgbClr val="F9F4EE"/>
          </a:solidFill>
          <a:ln w="12700">
            <a:solidFill>
              <a:srgbClr val="DDDDDD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pic>
        <p:nvPicPr>
          <p:cNvPr id="793" name="그림 33" descr="그림 3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5874" y="3756402"/>
            <a:ext cx="280427" cy="319195"/>
          </a:xfrm>
          <a:prstGeom prst="rect">
            <a:avLst/>
          </a:prstGeom>
          <a:ln w="12700">
            <a:miter lim="400000"/>
          </a:ln>
        </p:spPr>
      </p:pic>
      <p:sp>
        <p:nvSpPr>
          <p:cNvPr id="794" name="TextBox 34"/>
          <p:cNvSpPr txBox="1"/>
          <p:nvPr/>
        </p:nvSpPr>
        <p:spPr>
          <a:xfrm>
            <a:off x="7654196" y="3142943"/>
            <a:ext cx="843138" cy="307337"/>
          </a:xfrm>
          <a:prstGeom prst="rect">
            <a:avLst/>
          </a:prstGeom>
          <a:solidFill>
            <a:srgbClr val="EED6BC"/>
          </a:solidFill>
          <a:ln w="12700">
            <a:solidFill>
              <a:srgbClr val="527E34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 anchor="ctr">
            <a:spAutoFit/>
          </a:bodyPr>
          <a:lstStyle>
            <a:lvl1pPr algn="ctr">
              <a:defRPr sz="1100">
                <a:latin typeface="Noto Sans KR"/>
                <a:ea typeface="Noto Sans KR"/>
                <a:cs typeface="Noto Sans KR"/>
                <a:sym typeface="Noto Sans KR"/>
              </a:defRPr>
            </a:lvl1pPr>
          </a:lstStyle>
          <a:p>
            <a:r>
              <a:t>sprites 배열</a:t>
            </a:r>
          </a:p>
        </p:txBody>
      </p:sp>
      <p:sp>
        <p:nvSpPr>
          <p:cNvPr id="795" name="직사각형"/>
          <p:cNvSpPr/>
          <p:nvPr/>
        </p:nvSpPr>
        <p:spPr>
          <a:xfrm>
            <a:off x="1440527" y="2969641"/>
            <a:ext cx="4430684" cy="2001050"/>
          </a:xfrm>
          <a:prstGeom prst="rect">
            <a:avLst/>
          </a:prstGeom>
          <a:solidFill>
            <a:srgbClr val="E8F6FC"/>
          </a:solidFill>
          <a:ln>
            <a:solidFill>
              <a:srgbClr val="A7A7A7"/>
            </a:solidFill>
          </a:ln>
        </p:spPr>
        <p:txBody>
          <a:bodyPr lIns="45718" tIns="45718" rIns="45718" bIns="45718"/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sp>
        <p:nvSpPr>
          <p:cNvPr id="796" name="//초기 설정 메소드…"/>
          <p:cNvSpPr txBox="1"/>
          <p:nvPr/>
        </p:nvSpPr>
        <p:spPr>
          <a:xfrm>
            <a:off x="1651841" y="3152918"/>
            <a:ext cx="4329718" cy="16344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//초기 설정 메소드</a:t>
            </a: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private void initSprites() {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//플레이어 개체 추가</a:t>
            </a: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starship = new StarShipSprite(this, shipImage, 370, 450, 500);</a:t>
            </a:r>
            <a:r>
              <a:rPr b="1"/>
              <a:t>	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//플레이어 개체를 ArrayList sprites에 추가</a:t>
            </a: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sprites.add(starship);</a:t>
            </a:r>
          </a:p>
        </p:txBody>
      </p:sp>
      <p:sp>
        <p:nvSpPr>
          <p:cNvPr id="797" name="슬라이드 번호 개체 틀 6"/>
          <p:cNvSpPr txBox="1">
            <a:spLocks noGrp="1"/>
          </p:cNvSpPr>
          <p:nvPr>
            <p:ph type="sldNum" sz="quarter" idx="4294967295"/>
          </p:nvPr>
        </p:nvSpPr>
        <p:spPr>
          <a:xfrm>
            <a:off x="11695203" y="6348128"/>
            <a:ext cx="301905" cy="307337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>
              <a:defRPr sz="1400" b="1"/>
            </a:lvl1pPr>
          </a:lstStyle>
          <a:p>
            <a:fld id="{86CB4B4D-7CA3-9044-876B-883B54F8677D}" type="slidenum">
              <a:t>23</a:t>
            </a:fld>
            <a:endParaRPr/>
          </a:p>
        </p:txBody>
      </p:sp>
      <p:pic>
        <p:nvPicPr>
          <p:cNvPr id="798" name="image28.png" descr="image28.png"/>
          <p:cNvPicPr>
            <a:picLocks noChangeAspect="1"/>
          </p:cNvPicPr>
          <p:nvPr/>
        </p:nvPicPr>
        <p:blipFill>
          <a:blip r:embed="rId3"/>
          <a:srcRect t="16835" b="78103"/>
          <a:stretch>
            <a:fillRect/>
          </a:stretch>
        </p:blipFill>
        <p:spPr>
          <a:xfrm>
            <a:off x="-81559" y="-4929"/>
            <a:ext cx="12355095" cy="937924"/>
          </a:xfrm>
          <a:prstGeom prst="rect">
            <a:avLst/>
          </a:prstGeom>
          <a:ln w="12700">
            <a:miter lim="400000"/>
          </a:ln>
        </p:spPr>
      </p:pic>
      <p:sp>
        <p:nvSpPr>
          <p:cNvPr id="799" name="선"/>
          <p:cNvSpPr/>
          <p:nvPr/>
        </p:nvSpPr>
        <p:spPr>
          <a:xfrm>
            <a:off x="6651087" y="3970163"/>
            <a:ext cx="542184" cy="5"/>
          </a:xfrm>
          <a:prstGeom prst="line">
            <a:avLst/>
          </a:prstGeom>
          <a:ln w="12700">
            <a:solidFill>
              <a:schemeClr val="accent3">
                <a:lumOff val="-12941"/>
              </a:schemeClr>
            </a:solidFill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800" name="TextBox 2"/>
          <p:cNvSpPr txBox="1"/>
          <p:nvPr/>
        </p:nvSpPr>
        <p:spPr>
          <a:xfrm>
            <a:off x="321302" y="164257"/>
            <a:ext cx="6113574" cy="599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defTabSz="914400">
              <a:defRPr sz="3600">
                <a:latin typeface="NanumSquare_ac Bold"/>
                <a:ea typeface="NanumSquare_ac Bold"/>
                <a:cs typeface="NanumSquare_ac Bold"/>
                <a:sym typeface="NanumSquare_ac Bold"/>
              </a:defRPr>
            </a:lvl1pPr>
          </a:lstStyle>
          <a:p>
            <a:r>
              <a:t>기능 구현 - 4. 플레이어 개체 생성</a:t>
            </a:r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부제목 2"/>
          <p:cNvSpPr txBox="1"/>
          <p:nvPr/>
        </p:nvSpPr>
        <p:spPr>
          <a:xfrm>
            <a:off x="45720" y="945987"/>
            <a:ext cx="12100560" cy="12833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normAutofit/>
          </a:bodyPr>
          <a:lstStyle/>
          <a:p>
            <a:pPr defTabSz="914400">
              <a:lnSpc>
                <a:spcPct val="90000"/>
              </a:lnSpc>
              <a:spcBef>
                <a:spcPts val="600"/>
              </a:spcBef>
              <a:defRPr sz="12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4. </a:t>
            </a:r>
            <a:r>
              <a:rPr>
                <a:solidFill>
                  <a:srgbClr val="404040"/>
                </a:solidFill>
              </a:rPr>
              <a:t>플레이어 개체 생성</a:t>
            </a:r>
          </a:p>
          <a:p>
            <a:pPr defTabSz="914400">
              <a:lnSpc>
                <a:spcPct val="90000"/>
              </a:lnSpc>
              <a:spcBef>
                <a:spcPts val="600"/>
              </a:spcBef>
              <a:defRPr sz="1200" b="1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endParaRPr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600"/>
              </a:spcBef>
              <a:defRPr sz="12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2. 게임 실행 시 플레이어 개체 생성</a:t>
            </a:r>
          </a:p>
        </p:txBody>
      </p:sp>
      <p:grpSp>
        <p:nvGrpSpPr>
          <p:cNvPr id="805" name="그룹 6"/>
          <p:cNvGrpSpPr/>
          <p:nvPr/>
        </p:nvGrpSpPr>
        <p:grpSpPr>
          <a:xfrm>
            <a:off x="7028846" y="2075854"/>
            <a:ext cx="3760997" cy="3010976"/>
            <a:chOff x="0" y="0"/>
            <a:chExt cx="3760995" cy="3010974"/>
          </a:xfrm>
        </p:grpSpPr>
        <p:pic>
          <p:nvPicPr>
            <p:cNvPr id="803" name="그림 37" descr="그림 3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1" y="-1"/>
              <a:ext cx="3760996" cy="30109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04" name="그림 36" descr="그림 3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28209" y="2525189"/>
              <a:ext cx="304575" cy="32385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806" name="직사각형"/>
          <p:cNvSpPr/>
          <p:nvPr/>
        </p:nvSpPr>
        <p:spPr>
          <a:xfrm>
            <a:off x="1406923" y="2645165"/>
            <a:ext cx="3349550" cy="1904965"/>
          </a:xfrm>
          <a:prstGeom prst="rect">
            <a:avLst/>
          </a:prstGeom>
          <a:solidFill>
            <a:srgbClr val="E8F6FC"/>
          </a:solidFill>
          <a:ln>
            <a:solidFill>
              <a:srgbClr val="A7A7A7"/>
            </a:solidFill>
          </a:ln>
        </p:spPr>
        <p:txBody>
          <a:bodyPr lIns="45718" tIns="45718" rIns="45718" bIns="45718"/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sp>
        <p:nvSpPr>
          <p:cNvPr id="807" name="//메인함수이며 기본 생성자 실행으로 게임, 음악을 시작함…"/>
          <p:cNvSpPr txBox="1"/>
          <p:nvPr/>
        </p:nvSpPr>
        <p:spPr>
          <a:xfrm>
            <a:off x="1457404" y="2779115"/>
            <a:ext cx="3248590" cy="16344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//메인함수이며 기본 생성자 실행으로 게임, 음악을 시작함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public GalagaGame() {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…..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//초기 개체들 생성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</a:t>
            </a:r>
            <a:r>
              <a:rPr b="1" u="sng"/>
              <a:t>this.initSprites();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…..	}</a:t>
            </a:r>
          </a:p>
        </p:txBody>
      </p:sp>
      <p:sp>
        <p:nvSpPr>
          <p:cNvPr id="808" name="슬라이드 번호 개체 틀 5"/>
          <p:cNvSpPr txBox="1">
            <a:spLocks noGrp="1"/>
          </p:cNvSpPr>
          <p:nvPr>
            <p:ph type="sldNum" sz="quarter" idx="4294967295"/>
          </p:nvPr>
        </p:nvSpPr>
        <p:spPr>
          <a:xfrm>
            <a:off x="11695203" y="6360496"/>
            <a:ext cx="301905" cy="307337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>
              <a:defRPr sz="1400" b="1"/>
            </a:lvl1pPr>
          </a:lstStyle>
          <a:p>
            <a:fld id="{86CB4B4D-7CA3-9044-876B-883B54F8677D}" type="slidenum">
              <a:t>24</a:t>
            </a:fld>
            <a:endParaRPr/>
          </a:p>
        </p:txBody>
      </p:sp>
      <p:pic>
        <p:nvPicPr>
          <p:cNvPr id="809" name="image28.png" descr="image28.png"/>
          <p:cNvPicPr>
            <a:picLocks noChangeAspect="1"/>
          </p:cNvPicPr>
          <p:nvPr/>
        </p:nvPicPr>
        <p:blipFill>
          <a:blip r:embed="rId4"/>
          <a:srcRect t="16835" b="78103"/>
          <a:stretch>
            <a:fillRect/>
          </a:stretch>
        </p:blipFill>
        <p:spPr>
          <a:xfrm>
            <a:off x="-81559" y="-4929"/>
            <a:ext cx="12355095" cy="937924"/>
          </a:xfrm>
          <a:prstGeom prst="rect">
            <a:avLst/>
          </a:prstGeom>
          <a:ln w="12700">
            <a:miter lim="400000"/>
          </a:ln>
        </p:spPr>
      </p:pic>
      <p:sp>
        <p:nvSpPr>
          <p:cNvPr id="810" name="선"/>
          <p:cNvSpPr/>
          <p:nvPr/>
        </p:nvSpPr>
        <p:spPr>
          <a:xfrm>
            <a:off x="5216511" y="3581339"/>
            <a:ext cx="1301822" cy="5"/>
          </a:xfrm>
          <a:prstGeom prst="line">
            <a:avLst/>
          </a:prstGeom>
          <a:ln w="12700">
            <a:solidFill>
              <a:schemeClr val="accent3">
                <a:lumOff val="-12941"/>
              </a:schemeClr>
            </a:solidFill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811" name="TextBox 2"/>
          <p:cNvSpPr txBox="1"/>
          <p:nvPr/>
        </p:nvSpPr>
        <p:spPr>
          <a:xfrm>
            <a:off x="321302" y="164257"/>
            <a:ext cx="6113574" cy="599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defTabSz="914400">
              <a:defRPr sz="3600">
                <a:latin typeface="NanumSquare_ac Bold"/>
                <a:ea typeface="NanumSquare_ac Bold"/>
                <a:cs typeface="NanumSquare_ac Bold"/>
                <a:sym typeface="NanumSquare_ac Bold"/>
              </a:defRPr>
            </a:lvl1pPr>
          </a:lstStyle>
          <a:p>
            <a:r>
              <a:t>기능 구현 - 4. 플레이어 개체 생성</a:t>
            </a:r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부제목 2"/>
          <p:cNvSpPr txBox="1"/>
          <p:nvPr/>
        </p:nvSpPr>
        <p:spPr>
          <a:xfrm>
            <a:off x="45720" y="945722"/>
            <a:ext cx="12100560" cy="10244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normAutofit/>
          </a:bodyPr>
          <a:lstStyle/>
          <a:p>
            <a:pPr defTabSz="914400">
              <a:lnSpc>
                <a:spcPct val="90000"/>
              </a:lnSpc>
              <a:spcBef>
                <a:spcPts val="400"/>
              </a:spcBef>
              <a:defRPr sz="12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5. </a:t>
            </a:r>
            <a:r>
              <a:rPr>
                <a:solidFill>
                  <a:srgbClr val="404040"/>
                </a:solidFill>
              </a:rPr>
              <a:t>적 개체 생성</a:t>
            </a:r>
          </a:p>
          <a:p>
            <a:pPr defTabSz="914400">
              <a:lnSpc>
                <a:spcPct val="90000"/>
              </a:lnSpc>
              <a:spcBef>
                <a:spcPts val="400"/>
              </a:spcBef>
              <a:defRPr sz="1200" b="1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endParaRPr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400"/>
              </a:spcBef>
              <a:defRPr sz="12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1. initSprites() 메소드 내부에 1라운드 적을 등장시킬 메소드 생성</a:t>
            </a:r>
          </a:p>
        </p:txBody>
      </p:sp>
      <p:sp>
        <p:nvSpPr>
          <p:cNvPr id="814" name="직사각형 16"/>
          <p:cNvSpPr/>
          <p:nvPr/>
        </p:nvSpPr>
        <p:spPr>
          <a:xfrm>
            <a:off x="7410501" y="2583570"/>
            <a:ext cx="4142607" cy="2416633"/>
          </a:xfrm>
          <a:prstGeom prst="rect">
            <a:avLst/>
          </a:prstGeom>
          <a:solidFill>
            <a:srgbClr val="F9F4EE"/>
          </a:solidFill>
          <a:ln w="12700">
            <a:solidFill>
              <a:srgbClr val="DDDDDD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pic>
        <p:nvPicPr>
          <p:cNvPr id="815" name="그림 17" descr="그림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5875" y="3073368"/>
            <a:ext cx="1515263" cy="1415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16" name="그림 18" descr="그림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8763" y="3073368"/>
            <a:ext cx="350353" cy="340913"/>
          </a:xfrm>
          <a:prstGeom prst="rect">
            <a:avLst/>
          </a:prstGeom>
          <a:ln w="12700">
            <a:miter lim="400000"/>
          </a:ln>
        </p:spPr>
      </p:pic>
      <p:pic>
        <p:nvPicPr>
          <p:cNvPr id="817" name="그림 19" descr="그림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2406" y="3073368"/>
            <a:ext cx="350353" cy="340913"/>
          </a:xfrm>
          <a:prstGeom prst="rect">
            <a:avLst/>
          </a:prstGeom>
          <a:ln w="12700">
            <a:miter lim="400000"/>
          </a:ln>
        </p:spPr>
      </p:pic>
      <p:pic>
        <p:nvPicPr>
          <p:cNvPr id="818" name="그림 20" descr="그림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82952" y="2732464"/>
            <a:ext cx="1051049" cy="1022727"/>
          </a:xfrm>
          <a:prstGeom prst="rect">
            <a:avLst/>
          </a:prstGeom>
          <a:ln w="12700">
            <a:miter lim="400000"/>
          </a:ln>
        </p:spPr>
      </p:pic>
      <p:pic>
        <p:nvPicPr>
          <p:cNvPr id="819" name="그림 21" descr="그림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71848" y="3767752"/>
            <a:ext cx="910910" cy="886365"/>
          </a:xfrm>
          <a:prstGeom prst="rect">
            <a:avLst/>
          </a:prstGeom>
          <a:ln w="12700">
            <a:miter lim="400000"/>
          </a:ln>
        </p:spPr>
      </p:pic>
      <p:pic>
        <p:nvPicPr>
          <p:cNvPr id="820" name="그림 22" descr="그림 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28219" y="3839879"/>
            <a:ext cx="1051049" cy="1022728"/>
          </a:xfrm>
          <a:prstGeom prst="rect">
            <a:avLst/>
          </a:prstGeom>
          <a:ln w="12700">
            <a:miter lim="400000"/>
          </a:ln>
        </p:spPr>
      </p:pic>
      <p:sp>
        <p:nvSpPr>
          <p:cNvPr id="821" name="TextBox 28"/>
          <p:cNvSpPr txBox="1"/>
          <p:nvPr/>
        </p:nvSpPr>
        <p:spPr>
          <a:xfrm>
            <a:off x="7332204" y="2368106"/>
            <a:ext cx="975192" cy="345437"/>
          </a:xfrm>
          <a:prstGeom prst="rect">
            <a:avLst/>
          </a:prstGeom>
          <a:solidFill>
            <a:srgbClr val="EED6BC"/>
          </a:solidFill>
          <a:ln w="12700">
            <a:solidFill>
              <a:srgbClr val="527E34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 anchor="ctr">
            <a:spAutoFit/>
          </a:bodyPr>
          <a:lstStyle>
            <a:lvl1pPr algn="ctr">
              <a:defRPr sz="1300">
                <a:latin typeface="Noto Sans KR"/>
                <a:ea typeface="Noto Sans KR"/>
                <a:cs typeface="Noto Sans KR"/>
                <a:sym typeface="Noto Sans KR"/>
              </a:defRPr>
            </a:lvl1pPr>
          </a:lstStyle>
          <a:p>
            <a:r>
              <a:t>sprites 배열</a:t>
            </a:r>
          </a:p>
        </p:txBody>
      </p:sp>
      <p:sp>
        <p:nvSpPr>
          <p:cNvPr id="822" name="직사각형"/>
          <p:cNvSpPr/>
          <p:nvPr/>
        </p:nvSpPr>
        <p:spPr>
          <a:xfrm>
            <a:off x="375802" y="1823110"/>
            <a:ext cx="5709701" cy="4950729"/>
          </a:xfrm>
          <a:prstGeom prst="rect">
            <a:avLst/>
          </a:prstGeom>
          <a:solidFill>
            <a:srgbClr val="E8F6FC"/>
          </a:solidFill>
          <a:ln>
            <a:solidFill>
              <a:srgbClr val="A7A7A7"/>
            </a:solidFill>
          </a:ln>
        </p:spPr>
        <p:txBody>
          <a:bodyPr lIns="45718" tIns="45718" rIns="45718" bIns="45718"/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sp>
        <p:nvSpPr>
          <p:cNvPr id="823" name="//초기 설정 메소드…"/>
          <p:cNvSpPr txBox="1"/>
          <p:nvPr/>
        </p:nvSpPr>
        <p:spPr>
          <a:xfrm>
            <a:off x="426284" y="1827689"/>
            <a:ext cx="5608735" cy="49415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//초기 설정 메소드</a:t>
            </a: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private void initSprites() {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…..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//1번 적 개체 생성 할 for문이며 y값으로 행 설정, x값으로 열 설정 =&gt; 5행 12열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</a:t>
            </a:r>
            <a:r>
              <a:rPr b="0"/>
              <a:t>for (int y = 0; y &lt; 5; y++) {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for (int x = 0; x &lt; 12; x++) {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alien1 = new AlienSprite( this, alienImage, 100 + (x * 120), y * 30, 50);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…..	</a:t>
            </a:r>
            <a:r>
              <a:rPr b="0"/>
              <a:t>}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}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//2번 적 개체 생성 후 ArrayList sprites에 생성한 적 추가</a:t>
            </a: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alien2 = new AlienSprite2(this, alienImage2, 350, 50, 500);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sprites.add(alien2);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//위아래로 움직이며 수직 방향으로 미사일 쏠 개체4 생성 후 ArrayList sprites에 생성한 적 추가</a:t>
            </a: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alien3 = new AlienSprite2(this, alienImage4, 100, 0, 350);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sprites.add(alien3);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//Hp 가장 높은 4번 적 개체(1번 보스) 생성 후 ArrayList sprites에 생성한 적 추가</a:t>
            </a: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alien4 = new AlienSprite3(this, alienImage3, 450, -10, 5000);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sprites.add(alien4);</a:t>
            </a:r>
            <a:r>
              <a:rPr b="1"/>
              <a:t>	</a:t>
            </a:r>
            <a:r>
              <a:t>}</a:t>
            </a:r>
          </a:p>
        </p:txBody>
      </p:sp>
      <p:sp>
        <p:nvSpPr>
          <p:cNvPr id="824" name="슬라이드 번호 개체 틀 5"/>
          <p:cNvSpPr txBox="1">
            <a:spLocks noGrp="1"/>
          </p:cNvSpPr>
          <p:nvPr>
            <p:ph type="sldNum" sz="quarter" idx="4294967295"/>
          </p:nvPr>
        </p:nvSpPr>
        <p:spPr>
          <a:xfrm>
            <a:off x="11671447" y="6359510"/>
            <a:ext cx="301904" cy="307337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>
              <a:defRPr sz="1400" b="1"/>
            </a:lvl1pPr>
          </a:lstStyle>
          <a:p>
            <a:fld id="{86CB4B4D-7CA3-9044-876B-883B54F8677D}" type="slidenum">
              <a:t>25</a:t>
            </a:fld>
            <a:endParaRPr/>
          </a:p>
        </p:txBody>
      </p:sp>
      <p:pic>
        <p:nvPicPr>
          <p:cNvPr id="825" name="image28.png" descr="image28.png"/>
          <p:cNvPicPr>
            <a:picLocks noChangeAspect="1"/>
          </p:cNvPicPr>
          <p:nvPr/>
        </p:nvPicPr>
        <p:blipFill>
          <a:blip r:embed="rId8"/>
          <a:srcRect t="16835" b="78103"/>
          <a:stretch>
            <a:fillRect/>
          </a:stretch>
        </p:blipFill>
        <p:spPr>
          <a:xfrm>
            <a:off x="-81559" y="-4929"/>
            <a:ext cx="12355095" cy="937924"/>
          </a:xfrm>
          <a:prstGeom prst="rect">
            <a:avLst/>
          </a:prstGeom>
          <a:ln w="12700">
            <a:miter lim="400000"/>
          </a:ln>
        </p:spPr>
      </p:pic>
      <p:sp>
        <p:nvSpPr>
          <p:cNvPr id="826" name="TextBox 2"/>
          <p:cNvSpPr txBox="1"/>
          <p:nvPr/>
        </p:nvSpPr>
        <p:spPr>
          <a:xfrm>
            <a:off x="321304" y="164257"/>
            <a:ext cx="4933998" cy="599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defTabSz="914400">
              <a:defRPr sz="3600">
                <a:latin typeface="NanumSquare_ac Bold"/>
                <a:ea typeface="NanumSquare_ac Bold"/>
                <a:cs typeface="NanumSquare_ac Bold"/>
                <a:sym typeface="NanumSquare_ac Bold"/>
              </a:defRPr>
            </a:lvl1pPr>
          </a:lstStyle>
          <a:p>
            <a:r>
              <a:t>기능 구현 - 5. 적 개체 생성</a:t>
            </a:r>
          </a:p>
        </p:txBody>
      </p:sp>
      <p:sp>
        <p:nvSpPr>
          <p:cNvPr id="827" name="선"/>
          <p:cNvSpPr/>
          <p:nvPr/>
        </p:nvSpPr>
        <p:spPr>
          <a:xfrm>
            <a:off x="6431881" y="3902590"/>
            <a:ext cx="581756" cy="5"/>
          </a:xfrm>
          <a:prstGeom prst="line">
            <a:avLst/>
          </a:prstGeom>
          <a:ln w="12700">
            <a:solidFill>
              <a:schemeClr val="accent3">
                <a:lumOff val="-12941"/>
              </a:schemeClr>
            </a:solidFill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부제목 2"/>
          <p:cNvSpPr txBox="1"/>
          <p:nvPr/>
        </p:nvSpPr>
        <p:spPr>
          <a:xfrm>
            <a:off x="45720" y="923909"/>
            <a:ext cx="12100560" cy="81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normAutofit/>
          </a:bodyPr>
          <a:lstStyle/>
          <a:p>
            <a:pPr defTabSz="914400">
              <a:lnSpc>
                <a:spcPct val="90000"/>
              </a:lnSpc>
              <a:spcBef>
                <a:spcPts val="400"/>
              </a:spcBef>
              <a:defRPr sz="12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5. </a:t>
            </a:r>
            <a:r>
              <a:rPr>
                <a:solidFill>
                  <a:srgbClr val="404040"/>
                </a:solidFill>
              </a:rPr>
              <a:t>적 개체 생성</a:t>
            </a:r>
          </a:p>
          <a:p>
            <a:pPr defTabSz="914400">
              <a:lnSpc>
                <a:spcPct val="90000"/>
              </a:lnSpc>
              <a:spcBef>
                <a:spcPts val="400"/>
              </a:spcBef>
              <a:defRPr sz="1200" b="1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endParaRPr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400"/>
              </a:spcBef>
              <a:defRPr sz="12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2. 게임 진행 중 스테이지의 상태에 따라 추가 생성</a:t>
            </a:r>
          </a:p>
        </p:txBody>
      </p:sp>
      <p:grpSp>
        <p:nvGrpSpPr>
          <p:cNvPr id="836" name="그룹 5"/>
          <p:cNvGrpSpPr/>
          <p:nvPr/>
        </p:nvGrpSpPr>
        <p:grpSpPr>
          <a:xfrm>
            <a:off x="7158888" y="2298462"/>
            <a:ext cx="4704804" cy="3542301"/>
            <a:chOff x="0" y="0"/>
            <a:chExt cx="4704802" cy="3542300"/>
          </a:xfrm>
        </p:grpSpPr>
        <p:pic>
          <p:nvPicPr>
            <p:cNvPr id="830" name="그림 39" descr="그림 3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1" y="-1"/>
              <a:ext cx="4704803" cy="35423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835" name="그룹 41"/>
            <p:cNvGrpSpPr/>
            <p:nvPr/>
          </p:nvGrpSpPr>
          <p:grpSpPr>
            <a:xfrm>
              <a:off x="223765" y="161920"/>
              <a:ext cx="3668439" cy="1054546"/>
              <a:chOff x="-1" y="-1"/>
              <a:chExt cx="3668438" cy="1054545"/>
            </a:xfrm>
          </p:grpSpPr>
          <p:pic>
            <p:nvPicPr>
              <p:cNvPr id="831" name="그림 46" descr="그림 46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52946" y="31813"/>
                <a:ext cx="1051050" cy="102273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832" name="그림 44" descr="그림 44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2" y="202267"/>
                <a:ext cx="350356" cy="34091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833" name="그림 45" descr="그림 45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85653" y="202267"/>
                <a:ext cx="350354" cy="34091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834" name="그림 47" descr="그림 47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757524" y="-2"/>
                <a:ext cx="910914" cy="88637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sp>
        <p:nvSpPr>
          <p:cNvPr id="837" name="직사각형"/>
          <p:cNvSpPr/>
          <p:nvPr/>
        </p:nvSpPr>
        <p:spPr>
          <a:xfrm>
            <a:off x="383580" y="1683890"/>
            <a:ext cx="5482280" cy="5075562"/>
          </a:xfrm>
          <a:prstGeom prst="rect">
            <a:avLst/>
          </a:prstGeom>
          <a:solidFill>
            <a:srgbClr val="E8F6FC"/>
          </a:solidFill>
          <a:ln>
            <a:solidFill>
              <a:srgbClr val="A7A7A7"/>
            </a:solidFill>
          </a:ln>
        </p:spPr>
        <p:txBody>
          <a:bodyPr lIns="45718" tIns="45718" rIns="45718" bIns="45718"/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sp>
        <p:nvSpPr>
          <p:cNvPr id="838" name="//스테이지 1 종료시 실행할 메소드로 5번 적 개체, 9번 적 개체 추가 후 등록…"/>
          <p:cNvSpPr txBox="1"/>
          <p:nvPr/>
        </p:nvSpPr>
        <p:spPr>
          <a:xfrm>
            <a:off x="434064" y="1688656"/>
            <a:ext cx="5381314" cy="50660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//스테이지 1 종료시 실행할 메소드로 5번 적 개체, 9번 적 개체 추가 후 등록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public void nextround1() {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if (!checkround1alive()) {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alien5 = new AlienSprite4(this, alienImage5, 150, 0, 3500);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sprites.add(alien5);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alien9 = new AlienSprite6(this, alienImage6, 250, 0, 3500);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sprites.add(alien9);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}</a:t>
            </a:r>
            <a:r>
              <a:rPr sz="2400">
                <a:solidFill>
                  <a:srgbClr val="404040"/>
                </a:solidFill>
              </a:rPr>
              <a:t>  </a:t>
            </a:r>
            <a:r>
              <a:t>}</a:t>
            </a:r>
            <a:endParaRPr b="1"/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//스테이지 2 종료시 실행할 메소드로 6번, 7번, 8번 적 개체 추가 후 등록</a:t>
            </a: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public void nextround2() {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if (!checkround2alive()) {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alien6 = new AlienSprite5(this, alienImage6, 150, 0, 4000);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sprites.add(alien6);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alien7 = new AlienSprite5(this, alienImage5, 50, 0, 4500);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sprites.add(alien7);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alien8 = new AlienSprite5(this, alienImage5, 350, 0, 4000);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sprites.add(alien8);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}</a:t>
            </a:r>
            <a:r>
              <a:rPr b="1"/>
              <a:t>}</a:t>
            </a:r>
          </a:p>
        </p:txBody>
      </p:sp>
      <p:sp>
        <p:nvSpPr>
          <p:cNvPr id="839" name="슬라이드 번호 개체 틀 6"/>
          <p:cNvSpPr txBox="1">
            <a:spLocks noGrp="1"/>
          </p:cNvSpPr>
          <p:nvPr>
            <p:ph type="sldNum" sz="quarter" idx="4294967295"/>
          </p:nvPr>
        </p:nvSpPr>
        <p:spPr>
          <a:xfrm>
            <a:off x="11695203" y="6397610"/>
            <a:ext cx="301905" cy="307337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>
              <a:defRPr sz="1400" b="1"/>
            </a:lvl1pPr>
          </a:lstStyle>
          <a:p>
            <a:fld id="{86CB4B4D-7CA3-9044-876B-883B54F8677D}" type="slidenum">
              <a:t>26</a:t>
            </a:fld>
            <a:endParaRPr/>
          </a:p>
        </p:txBody>
      </p:sp>
      <p:pic>
        <p:nvPicPr>
          <p:cNvPr id="840" name="image28.png" descr="image28.png"/>
          <p:cNvPicPr>
            <a:picLocks noChangeAspect="1"/>
          </p:cNvPicPr>
          <p:nvPr/>
        </p:nvPicPr>
        <p:blipFill>
          <a:blip r:embed="rId7"/>
          <a:srcRect t="16835" b="78103"/>
          <a:stretch>
            <a:fillRect/>
          </a:stretch>
        </p:blipFill>
        <p:spPr>
          <a:xfrm>
            <a:off x="-81559" y="-4929"/>
            <a:ext cx="12355095" cy="937924"/>
          </a:xfrm>
          <a:prstGeom prst="rect">
            <a:avLst/>
          </a:prstGeom>
          <a:ln w="12700">
            <a:miter lim="400000"/>
          </a:ln>
        </p:spPr>
      </p:pic>
      <p:sp>
        <p:nvSpPr>
          <p:cNvPr id="841" name="선"/>
          <p:cNvSpPr/>
          <p:nvPr/>
        </p:nvSpPr>
        <p:spPr>
          <a:xfrm>
            <a:off x="6223879" y="3936225"/>
            <a:ext cx="581754" cy="5"/>
          </a:xfrm>
          <a:prstGeom prst="line">
            <a:avLst/>
          </a:prstGeom>
          <a:ln w="12700">
            <a:solidFill>
              <a:schemeClr val="accent3">
                <a:lumOff val="-12941"/>
              </a:schemeClr>
            </a:solidFill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842" name="TextBox 2"/>
          <p:cNvSpPr txBox="1"/>
          <p:nvPr/>
        </p:nvSpPr>
        <p:spPr>
          <a:xfrm>
            <a:off x="321304" y="164257"/>
            <a:ext cx="4933998" cy="599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defTabSz="914400">
              <a:defRPr sz="3600">
                <a:latin typeface="NanumSquare_ac Bold"/>
                <a:ea typeface="NanumSquare_ac Bold"/>
                <a:cs typeface="NanumSquare_ac Bold"/>
                <a:sym typeface="NanumSquare_ac Bold"/>
              </a:defRPr>
            </a:lvl1pPr>
          </a:lstStyle>
          <a:p>
            <a:r>
              <a:t>기능 구현 - 5. 적 개체 생성</a:t>
            </a:r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부제목 2"/>
          <p:cNvSpPr txBox="1"/>
          <p:nvPr/>
        </p:nvSpPr>
        <p:spPr>
          <a:xfrm>
            <a:off x="45720" y="922097"/>
            <a:ext cx="12100560" cy="8646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normAutofit/>
          </a:bodyPr>
          <a:lstStyle/>
          <a:p>
            <a:pPr defTabSz="914400">
              <a:lnSpc>
                <a:spcPct val="90000"/>
              </a:lnSpc>
              <a:spcBef>
                <a:spcPts val="400"/>
              </a:spcBef>
              <a:defRPr sz="12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6. </a:t>
            </a:r>
            <a:r>
              <a:rPr>
                <a:solidFill>
                  <a:srgbClr val="404040"/>
                </a:solidFill>
              </a:rPr>
              <a:t>플레이어 이동</a:t>
            </a:r>
          </a:p>
          <a:p>
            <a:pPr defTabSz="914400">
              <a:lnSpc>
                <a:spcPct val="90000"/>
              </a:lnSpc>
              <a:spcBef>
                <a:spcPts val="400"/>
              </a:spcBef>
              <a:defRPr sz="1200" b="1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endParaRPr>
              <a:solidFill>
                <a:srgbClr val="404040"/>
              </a:solidFill>
            </a:endParaRPr>
          </a:p>
          <a:p>
            <a:pPr marL="228600" indent="-228600" defTabSz="914400">
              <a:lnSpc>
                <a:spcPct val="90000"/>
              </a:lnSpc>
              <a:spcBef>
                <a:spcPts val="400"/>
              </a:spcBef>
              <a:buSzPct val="100000"/>
              <a:buAutoNum type="arabicPeriod"/>
              <a:defRPr sz="12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방향키의 입력에 키 리스너를 넣어 이동 설정</a:t>
            </a:r>
          </a:p>
        </p:txBody>
      </p:sp>
      <p:sp>
        <p:nvSpPr>
          <p:cNvPr id="845" name="직사각형"/>
          <p:cNvSpPr/>
          <p:nvPr/>
        </p:nvSpPr>
        <p:spPr>
          <a:xfrm>
            <a:off x="957258" y="1750685"/>
            <a:ext cx="5482276" cy="4951099"/>
          </a:xfrm>
          <a:prstGeom prst="rect">
            <a:avLst/>
          </a:prstGeom>
          <a:solidFill>
            <a:srgbClr val="E8F6FC"/>
          </a:solidFill>
          <a:ln>
            <a:solidFill>
              <a:srgbClr val="A7A7A7"/>
            </a:solidFill>
          </a:ln>
        </p:spPr>
        <p:txBody>
          <a:bodyPr lIns="45718" tIns="45718" rIns="45718" bIns="45718"/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sp>
        <p:nvSpPr>
          <p:cNvPr id="846" name="//키가 눌렸을 때 작동할 이벤트 메소드…"/>
          <p:cNvSpPr txBox="1"/>
          <p:nvPr/>
        </p:nvSpPr>
        <p:spPr>
          <a:xfrm>
            <a:off x="1007740" y="1755449"/>
            <a:ext cx="5381314" cy="49415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//키가 눌렸을 때 작동할 이벤트 메소드</a:t>
            </a: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@Override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public void keyPressed(KeyEvent e) {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//좌방향키 누르면 플레이어의 x축 이동속도를 -5로 변경</a:t>
            </a: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if (e.getKeyCode() == KeyEvent.VK_LEFT) {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	starship.setDx(-5);}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//우방향키 누르면 플레이어의 x축 이동속도를 +5로 변경</a:t>
            </a: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if (e.getKeyCode() == KeyEvent.VK_RIGHT) {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	starship.setDx(+5);}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//상방향키 누르면 플레이어의 y축 이동속도를 -5로 변경</a:t>
            </a: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if (e.getKeyCode() == KeyEvent.VK_UP) {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	starship.setDy(-5);}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//상방향키 누르면 플레이어의 y축 이동속도를 +5로 변경</a:t>
            </a: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if (e.getKeyCode() == KeyEvent.VK_DOWN) {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	starship.setDy(+5);}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//스페이스바 키 누르면 fire()메소드 실행 ( 플레이어의 위치 계산 후 미사일 개체 생성 후 이동 )</a:t>
            </a: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if (e.getKeyCode() == KeyEvent.VK_SPACE) {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	fire();}}</a:t>
            </a:r>
          </a:p>
        </p:txBody>
      </p:sp>
      <p:sp>
        <p:nvSpPr>
          <p:cNvPr id="847" name="슬라이드 번호 개체 틀 5"/>
          <p:cNvSpPr txBox="1">
            <a:spLocks noGrp="1"/>
          </p:cNvSpPr>
          <p:nvPr>
            <p:ph type="sldNum" sz="quarter" idx="4294967295"/>
          </p:nvPr>
        </p:nvSpPr>
        <p:spPr>
          <a:xfrm>
            <a:off x="11682831" y="6361482"/>
            <a:ext cx="301904" cy="307337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>
              <a:defRPr sz="1400" b="1"/>
            </a:lvl1pPr>
          </a:lstStyle>
          <a:p>
            <a:fld id="{86CB4B4D-7CA3-9044-876B-883B54F8677D}" type="slidenum">
              <a:t>27</a:t>
            </a:fld>
            <a:endParaRPr/>
          </a:p>
        </p:txBody>
      </p:sp>
      <p:pic>
        <p:nvPicPr>
          <p:cNvPr id="848" name="image28.png" descr="image28.png"/>
          <p:cNvPicPr>
            <a:picLocks noChangeAspect="1"/>
          </p:cNvPicPr>
          <p:nvPr/>
        </p:nvPicPr>
        <p:blipFill>
          <a:blip r:embed="rId2"/>
          <a:srcRect t="16835" b="78103"/>
          <a:stretch>
            <a:fillRect/>
          </a:stretch>
        </p:blipFill>
        <p:spPr>
          <a:xfrm>
            <a:off x="-81559" y="-4929"/>
            <a:ext cx="12355095" cy="937924"/>
          </a:xfrm>
          <a:prstGeom prst="rect">
            <a:avLst/>
          </a:prstGeom>
          <a:ln w="12700">
            <a:miter lim="400000"/>
          </a:ln>
        </p:spPr>
      </p:pic>
      <p:sp>
        <p:nvSpPr>
          <p:cNvPr id="849" name="TextBox 2"/>
          <p:cNvSpPr txBox="1"/>
          <p:nvPr/>
        </p:nvSpPr>
        <p:spPr>
          <a:xfrm>
            <a:off x="321305" y="164257"/>
            <a:ext cx="5212889" cy="599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defTabSz="914400">
              <a:defRPr sz="3600">
                <a:latin typeface="NanumSquare_ac Bold"/>
                <a:ea typeface="NanumSquare_ac Bold"/>
                <a:cs typeface="NanumSquare_ac Bold"/>
                <a:sym typeface="NanumSquare_ac Bold"/>
              </a:defRPr>
            </a:lvl1pPr>
          </a:lstStyle>
          <a:p>
            <a:r>
              <a:t>기능 구현 - 6. 플레이어 이동</a:t>
            </a:r>
          </a:p>
        </p:txBody>
      </p:sp>
      <p:sp>
        <p:nvSpPr>
          <p:cNvPr id="850" name="KEYLISTENER"/>
          <p:cNvSpPr txBox="1"/>
          <p:nvPr/>
        </p:nvSpPr>
        <p:spPr>
          <a:xfrm>
            <a:off x="8015130" y="4640822"/>
            <a:ext cx="1800095" cy="4597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defTabSz="914400">
              <a:lnSpc>
                <a:spcPct val="90000"/>
              </a:lnSpc>
              <a:spcBef>
                <a:spcPts val="1000"/>
              </a:spcBef>
              <a:defRPr sz="2000" b="1">
                <a:latin typeface="Noto Sans KR"/>
                <a:ea typeface="Noto Sans KR"/>
                <a:cs typeface="Noto Sans KR"/>
                <a:sym typeface="Noto Sans KR"/>
              </a:defRPr>
            </a:lvl1pPr>
          </a:lstStyle>
          <a:p>
            <a:r>
              <a:t>KEYLISTENER</a:t>
            </a:r>
          </a:p>
        </p:txBody>
      </p:sp>
      <p:sp>
        <p:nvSpPr>
          <p:cNvPr id="851" name="모서리가 둥근 직사각형"/>
          <p:cNvSpPr/>
          <p:nvPr/>
        </p:nvSpPr>
        <p:spPr>
          <a:xfrm>
            <a:off x="8522510" y="2903995"/>
            <a:ext cx="785346" cy="730303"/>
          </a:xfrm>
          <a:prstGeom prst="roundRect">
            <a:avLst>
              <a:gd name="adj" fmla="val 16131"/>
            </a:avLst>
          </a:prstGeom>
          <a:solidFill>
            <a:srgbClr val="84B4DF"/>
          </a:solidFill>
          <a:ln w="12700">
            <a:solidFill>
              <a:srgbClr val="84B4DF"/>
            </a:solidFill>
          </a:ln>
        </p:spPr>
        <p:txBody>
          <a:bodyPr lIns="45718" tIns="45718" rIns="45718" bIns="45718" anchor="ctr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852" name="화살표 11"/>
          <p:cNvSpPr/>
          <p:nvPr/>
        </p:nvSpPr>
        <p:spPr>
          <a:xfrm rot="16200000">
            <a:off x="8621810" y="3048261"/>
            <a:ext cx="586745" cy="4417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469" y="0"/>
                </a:moveTo>
                <a:cubicBezTo>
                  <a:pt x="13010" y="0"/>
                  <a:pt x="12551" y="232"/>
                  <a:pt x="12200" y="697"/>
                </a:cubicBezTo>
                <a:cubicBezTo>
                  <a:pt x="11500" y="1626"/>
                  <a:pt x="11500" y="3135"/>
                  <a:pt x="12200" y="4065"/>
                </a:cubicBezTo>
                <a:lnTo>
                  <a:pt x="15479" y="8419"/>
                </a:lnTo>
                <a:lnTo>
                  <a:pt x="1793" y="8419"/>
                </a:lnTo>
                <a:cubicBezTo>
                  <a:pt x="802" y="8419"/>
                  <a:pt x="0" y="9485"/>
                  <a:pt x="0" y="10800"/>
                </a:cubicBezTo>
                <a:cubicBezTo>
                  <a:pt x="0" y="12115"/>
                  <a:pt x="802" y="13181"/>
                  <a:pt x="1793" y="13181"/>
                </a:cubicBezTo>
                <a:lnTo>
                  <a:pt x="15479" y="13181"/>
                </a:lnTo>
                <a:lnTo>
                  <a:pt x="12200" y="17535"/>
                </a:lnTo>
                <a:cubicBezTo>
                  <a:pt x="11500" y="18465"/>
                  <a:pt x="11500" y="19974"/>
                  <a:pt x="12200" y="20903"/>
                </a:cubicBezTo>
                <a:cubicBezTo>
                  <a:pt x="12551" y="21368"/>
                  <a:pt x="13010" y="21600"/>
                  <a:pt x="13469" y="21600"/>
                </a:cubicBezTo>
                <a:cubicBezTo>
                  <a:pt x="13927" y="21600"/>
                  <a:pt x="14387" y="21368"/>
                  <a:pt x="14737" y="20903"/>
                </a:cubicBezTo>
                <a:lnTo>
                  <a:pt x="21074" y="12484"/>
                </a:lnTo>
                <a:cubicBezTo>
                  <a:pt x="21424" y="12019"/>
                  <a:pt x="21600" y="11409"/>
                  <a:pt x="21600" y="10800"/>
                </a:cubicBezTo>
                <a:cubicBezTo>
                  <a:pt x="21600" y="10191"/>
                  <a:pt x="21424" y="9581"/>
                  <a:pt x="21074" y="9116"/>
                </a:cubicBezTo>
                <a:lnTo>
                  <a:pt x="14737" y="697"/>
                </a:lnTo>
                <a:cubicBezTo>
                  <a:pt x="14387" y="232"/>
                  <a:pt x="13927" y="0"/>
                  <a:pt x="13469" y="0"/>
                </a:cubicBezTo>
                <a:close/>
              </a:path>
            </a:pathLst>
          </a:custGeom>
          <a:solidFill>
            <a:srgbClr val="FFFFFF"/>
          </a:solidFill>
          <a:ln w="12700">
            <a:solidFill>
              <a:srgbClr val="84B4DF"/>
            </a:solidFill>
          </a:ln>
        </p:spPr>
        <p:txBody>
          <a:bodyPr lIns="45718" tIns="45718" rIns="45718" bIns="45718" anchor="ctr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853" name="모서리가 둥근 직사각형"/>
          <p:cNvSpPr/>
          <p:nvPr/>
        </p:nvSpPr>
        <p:spPr>
          <a:xfrm rot="5400000">
            <a:off x="9328984" y="3683508"/>
            <a:ext cx="785346" cy="730303"/>
          </a:xfrm>
          <a:prstGeom prst="roundRect">
            <a:avLst>
              <a:gd name="adj" fmla="val 16131"/>
            </a:avLst>
          </a:prstGeom>
          <a:solidFill>
            <a:srgbClr val="84B4DF"/>
          </a:solidFill>
          <a:ln w="12700">
            <a:solidFill>
              <a:srgbClr val="84B4DF"/>
            </a:solidFill>
          </a:ln>
        </p:spPr>
        <p:txBody>
          <a:bodyPr lIns="45718" tIns="45718" rIns="45718" bIns="45718" anchor="ctr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854" name="화살표 11"/>
          <p:cNvSpPr/>
          <p:nvPr/>
        </p:nvSpPr>
        <p:spPr>
          <a:xfrm>
            <a:off x="9428284" y="3827776"/>
            <a:ext cx="586745" cy="4417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469" y="0"/>
                </a:moveTo>
                <a:cubicBezTo>
                  <a:pt x="13010" y="0"/>
                  <a:pt x="12551" y="232"/>
                  <a:pt x="12200" y="697"/>
                </a:cubicBezTo>
                <a:cubicBezTo>
                  <a:pt x="11500" y="1626"/>
                  <a:pt x="11500" y="3135"/>
                  <a:pt x="12200" y="4065"/>
                </a:cubicBezTo>
                <a:lnTo>
                  <a:pt x="15479" y="8419"/>
                </a:lnTo>
                <a:lnTo>
                  <a:pt x="1793" y="8419"/>
                </a:lnTo>
                <a:cubicBezTo>
                  <a:pt x="802" y="8419"/>
                  <a:pt x="0" y="9485"/>
                  <a:pt x="0" y="10800"/>
                </a:cubicBezTo>
                <a:cubicBezTo>
                  <a:pt x="0" y="12115"/>
                  <a:pt x="802" y="13181"/>
                  <a:pt x="1793" y="13181"/>
                </a:cubicBezTo>
                <a:lnTo>
                  <a:pt x="15479" y="13181"/>
                </a:lnTo>
                <a:lnTo>
                  <a:pt x="12200" y="17535"/>
                </a:lnTo>
                <a:cubicBezTo>
                  <a:pt x="11500" y="18465"/>
                  <a:pt x="11500" y="19974"/>
                  <a:pt x="12200" y="20903"/>
                </a:cubicBezTo>
                <a:cubicBezTo>
                  <a:pt x="12551" y="21368"/>
                  <a:pt x="13010" y="21600"/>
                  <a:pt x="13469" y="21600"/>
                </a:cubicBezTo>
                <a:cubicBezTo>
                  <a:pt x="13927" y="21600"/>
                  <a:pt x="14387" y="21368"/>
                  <a:pt x="14737" y="20903"/>
                </a:cubicBezTo>
                <a:lnTo>
                  <a:pt x="21074" y="12484"/>
                </a:lnTo>
                <a:cubicBezTo>
                  <a:pt x="21424" y="12019"/>
                  <a:pt x="21600" y="11409"/>
                  <a:pt x="21600" y="10800"/>
                </a:cubicBezTo>
                <a:cubicBezTo>
                  <a:pt x="21600" y="10191"/>
                  <a:pt x="21424" y="9581"/>
                  <a:pt x="21074" y="9116"/>
                </a:cubicBezTo>
                <a:lnTo>
                  <a:pt x="14737" y="697"/>
                </a:lnTo>
                <a:cubicBezTo>
                  <a:pt x="14387" y="232"/>
                  <a:pt x="13927" y="0"/>
                  <a:pt x="13469" y="0"/>
                </a:cubicBezTo>
                <a:close/>
              </a:path>
            </a:pathLst>
          </a:custGeom>
          <a:solidFill>
            <a:srgbClr val="FFFFFF"/>
          </a:solidFill>
          <a:ln w="12700">
            <a:solidFill>
              <a:srgbClr val="84B4DF"/>
            </a:solidFill>
          </a:ln>
        </p:spPr>
        <p:txBody>
          <a:bodyPr lIns="45718" tIns="45718" rIns="45718" bIns="45718" anchor="ctr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855" name="모서리가 둥근 직사각형"/>
          <p:cNvSpPr/>
          <p:nvPr/>
        </p:nvSpPr>
        <p:spPr>
          <a:xfrm rot="10800000">
            <a:off x="8522510" y="3683508"/>
            <a:ext cx="785346" cy="730303"/>
          </a:xfrm>
          <a:prstGeom prst="roundRect">
            <a:avLst>
              <a:gd name="adj" fmla="val 16131"/>
            </a:avLst>
          </a:prstGeom>
          <a:solidFill>
            <a:srgbClr val="84B4DF"/>
          </a:solidFill>
          <a:ln w="12700">
            <a:solidFill>
              <a:srgbClr val="84B4DF"/>
            </a:solidFill>
          </a:ln>
        </p:spPr>
        <p:txBody>
          <a:bodyPr lIns="45718" tIns="45718" rIns="45718" bIns="45718" anchor="ctr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856" name="화살표 11"/>
          <p:cNvSpPr/>
          <p:nvPr/>
        </p:nvSpPr>
        <p:spPr>
          <a:xfrm rot="5400000">
            <a:off x="8621810" y="3827776"/>
            <a:ext cx="586745" cy="4417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469" y="0"/>
                </a:moveTo>
                <a:cubicBezTo>
                  <a:pt x="13010" y="0"/>
                  <a:pt x="12551" y="232"/>
                  <a:pt x="12200" y="697"/>
                </a:cubicBezTo>
                <a:cubicBezTo>
                  <a:pt x="11500" y="1626"/>
                  <a:pt x="11500" y="3135"/>
                  <a:pt x="12200" y="4065"/>
                </a:cubicBezTo>
                <a:lnTo>
                  <a:pt x="15479" y="8419"/>
                </a:lnTo>
                <a:lnTo>
                  <a:pt x="1793" y="8419"/>
                </a:lnTo>
                <a:cubicBezTo>
                  <a:pt x="802" y="8419"/>
                  <a:pt x="0" y="9485"/>
                  <a:pt x="0" y="10800"/>
                </a:cubicBezTo>
                <a:cubicBezTo>
                  <a:pt x="0" y="12115"/>
                  <a:pt x="802" y="13181"/>
                  <a:pt x="1793" y="13181"/>
                </a:cubicBezTo>
                <a:lnTo>
                  <a:pt x="15479" y="13181"/>
                </a:lnTo>
                <a:lnTo>
                  <a:pt x="12200" y="17535"/>
                </a:lnTo>
                <a:cubicBezTo>
                  <a:pt x="11500" y="18465"/>
                  <a:pt x="11500" y="19974"/>
                  <a:pt x="12200" y="20903"/>
                </a:cubicBezTo>
                <a:cubicBezTo>
                  <a:pt x="12551" y="21368"/>
                  <a:pt x="13010" y="21600"/>
                  <a:pt x="13469" y="21600"/>
                </a:cubicBezTo>
                <a:cubicBezTo>
                  <a:pt x="13927" y="21600"/>
                  <a:pt x="14387" y="21368"/>
                  <a:pt x="14737" y="20903"/>
                </a:cubicBezTo>
                <a:lnTo>
                  <a:pt x="21074" y="12484"/>
                </a:lnTo>
                <a:cubicBezTo>
                  <a:pt x="21424" y="12019"/>
                  <a:pt x="21600" y="11409"/>
                  <a:pt x="21600" y="10800"/>
                </a:cubicBezTo>
                <a:cubicBezTo>
                  <a:pt x="21600" y="10191"/>
                  <a:pt x="21424" y="9581"/>
                  <a:pt x="21074" y="9116"/>
                </a:cubicBezTo>
                <a:lnTo>
                  <a:pt x="14737" y="697"/>
                </a:lnTo>
                <a:cubicBezTo>
                  <a:pt x="14387" y="232"/>
                  <a:pt x="13927" y="0"/>
                  <a:pt x="13469" y="0"/>
                </a:cubicBezTo>
                <a:close/>
              </a:path>
            </a:pathLst>
          </a:custGeom>
          <a:solidFill>
            <a:srgbClr val="FFFFFF"/>
          </a:solidFill>
          <a:ln w="12700">
            <a:solidFill>
              <a:srgbClr val="84B4DF"/>
            </a:solidFill>
          </a:ln>
        </p:spPr>
        <p:txBody>
          <a:bodyPr lIns="45718" tIns="45718" rIns="45718" bIns="45718" anchor="ctr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857" name="모서리가 둥근 직사각형"/>
          <p:cNvSpPr/>
          <p:nvPr/>
        </p:nvSpPr>
        <p:spPr>
          <a:xfrm rot="16200000">
            <a:off x="7718156" y="3683508"/>
            <a:ext cx="785347" cy="730303"/>
          </a:xfrm>
          <a:prstGeom prst="roundRect">
            <a:avLst>
              <a:gd name="adj" fmla="val 16131"/>
            </a:avLst>
          </a:prstGeom>
          <a:solidFill>
            <a:srgbClr val="84B4DF"/>
          </a:solidFill>
          <a:ln w="12700">
            <a:solidFill>
              <a:srgbClr val="84B4DF"/>
            </a:solidFill>
          </a:ln>
        </p:spPr>
        <p:txBody>
          <a:bodyPr lIns="45718" tIns="45718" rIns="45718" bIns="45718" anchor="ctr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858" name="화살표 11"/>
          <p:cNvSpPr/>
          <p:nvPr/>
        </p:nvSpPr>
        <p:spPr>
          <a:xfrm rot="10800000">
            <a:off x="7817456" y="3827776"/>
            <a:ext cx="586745" cy="4417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469" y="0"/>
                </a:moveTo>
                <a:cubicBezTo>
                  <a:pt x="13010" y="0"/>
                  <a:pt x="12551" y="232"/>
                  <a:pt x="12200" y="697"/>
                </a:cubicBezTo>
                <a:cubicBezTo>
                  <a:pt x="11500" y="1626"/>
                  <a:pt x="11500" y="3135"/>
                  <a:pt x="12200" y="4065"/>
                </a:cubicBezTo>
                <a:lnTo>
                  <a:pt x="15479" y="8419"/>
                </a:lnTo>
                <a:lnTo>
                  <a:pt x="1793" y="8419"/>
                </a:lnTo>
                <a:cubicBezTo>
                  <a:pt x="802" y="8419"/>
                  <a:pt x="0" y="9485"/>
                  <a:pt x="0" y="10800"/>
                </a:cubicBezTo>
                <a:cubicBezTo>
                  <a:pt x="0" y="12115"/>
                  <a:pt x="802" y="13181"/>
                  <a:pt x="1793" y="13181"/>
                </a:cubicBezTo>
                <a:lnTo>
                  <a:pt x="15479" y="13181"/>
                </a:lnTo>
                <a:lnTo>
                  <a:pt x="12200" y="17535"/>
                </a:lnTo>
                <a:cubicBezTo>
                  <a:pt x="11500" y="18465"/>
                  <a:pt x="11500" y="19974"/>
                  <a:pt x="12200" y="20903"/>
                </a:cubicBezTo>
                <a:cubicBezTo>
                  <a:pt x="12551" y="21368"/>
                  <a:pt x="13010" y="21600"/>
                  <a:pt x="13469" y="21600"/>
                </a:cubicBezTo>
                <a:cubicBezTo>
                  <a:pt x="13927" y="21600"/>
                  <a:pt x="14387" y="21368"/>
                  <a:pt x="14737" y="20903"/>
                </a:cubicBezTo>
                <a:lnTo>
                  <a:pt x="21074" y="12484"/>
                </a:lnTo>
                <a:cubicBezTo>
                  <a:pt x="21424" y="12019"/>
                  <a:pt x="21600" y="11409"/>
                  <a:pt x="21600" y="10800"/>
                </a:cubicBezTo>
                <a:cubicBezTo>
                  <a:pt x="21600" y="10191"/>
                  <a:pt x="21424" y="9581"/>
                  <a:pt x="21074" y="9116"/>
                </a:cubicBezTo>
                <a:lnTo>
                  <a:pt x="14737" y="697"/>
                </a:lnTo>
                <a:cubicBezTo>
                  <a:pt x="14387" y="232"/>
                  <a:pt x="13927" y="0"/>
                  <a:pt x="13469" y="0"/>
                </a:cubicBezTo>
                <a:close/>
              </a:path>
            </a:pathLst>
          </a:custGeom>
          <a:solidFill>
            <a:srgbClr val="FFFFFF"/>
          </a:solidFill>
          <a:ln w="12700">
            <a:solidFill>
              <a:srgbClr val="84B4DF"/>
            </a:solidFill>
          </a:ln>
        </p:spPr>
        <p:txBody>
          <a:bodyPr lIns="45718" tIns="45718" rIns="45718" bIns="45718" anchor="ctr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부제목 2"/>
          <p:cNvSpPr txBox="1"/>
          <p:nvPr/>
        </p:nvSpPr>
        <p:spPr>
          <a:xfrm>
            <a:off x="45720" y="934273"/>
            <a:ext cx="12100560" cy="10435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normAutofit/>
          </a:bodyPr>
          <a:lstStyle/>
          <a:p>
            <a:pPr defTabSz="914400">
              <a:lnSpc>
                <a:spcPct val="90000"/>
              </a:lnSpc>
              <a:spcBef>
                <a:spcPts val="400"/>
              </a:spcBef>
              <a:defRPr sz="12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6. </a:t>
            </a:r>
            <a:r>
              <a:rPr>
                <a:solidFill>
                  <a:srgbClr val="404040"/>
                </a:solidFill>
              </a:rPr>
              <a:t>플레이어 이동</a:t>
            </a:r>
          </a:p>
          <a:p>
            <a:pPr defTabSz="914400">
              <a:lnSpc>
                <a:spcPct val="90000"/>
              </a:lnSpc>
              <a:spcBef>
                <a:spcPts val="400"/>
              </a:spcBef>
              <a:defRPr sz="1200" b="1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endParaRPr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400"/>
              </a:spcBef>
              <a:defRPr sz="12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2. 방향키의 입력을 때면 속도를 0으로 조정해 이동을 멈춤</a:t>
            </a:r>
          </a:p>
        </p:txBody>
      </p:sp>
      <p:sp>
        <p:nvSpPr>
          <p:cNvPr id="861" name="직사각형"/>
          <p:cNvSpPr/>
          <p:nvPr/>
        </p:nvSpPr>
        <p:spPr>
          <a:xfrm>
            <a:off x="929016" y="1756476"/>
            <a:ext cx="5482278" cy="5025083"/>
          </a:xfrm>
          <a:prstGeom prst="rect">
            <a:avLst/>
          </a:prstGeom>
          <a:solidFill>
            <a:srgbClr val="E8F6FC"/>
          </a:solidFill>
          <a:ln>
            <a:solidFill>
              <a:srgbClr val="A7A7A7"/>
            </a:solidFill>
          </a:ln>
        </p:spPr>
        <p:txBody>
          <a:bodyPr lIns="45718" tIns="45718" rIns="45718" bIns="45718"/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sp>
        <p:nvSpPr>
          <p:cNvPr id="862" name="//누른 키를 뗄 때 작동할 이벤트 메소드…"/>
          <p:cNvSpPr txBox="1"/>
          <p:nvPr/>
        </p:nvSpPr>
        <p:spPr>
          <a:xfrm>
            <a:off x="979497" y="1761238"/>
            <a:ext cx="5381314" cy="500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defTabSz="914400">
              <a:lnSpc>
                <a:spcPct val="90000"/>
              </a:lnSpc>
              <a:spcBef>
                <a:spcPts val="9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//누른 키를 뗄 때 작동할 이벤트 메소드</a:t>
            </a:r>
          </a:p>
          <a:p>
            <a:pPr defTabSz="914400">
              <a:lnSpc>
                <a:spcPct val="90000"/>
              </a:lnSpc>
              <a:spcBef>
                <a:spcPts val="9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@Override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9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public void keyReleased(KeyEvent e) {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9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//좌방향키 떼면 플레이어의 x축 이동속도를 0으로 변경</a:t>
            </a:r>
          </a:p>
          <a:p>
            <a:pPr defTabSz="914400">
              <a:lnSpc>
                <a:spcPct val="90000"/>
              </a:lnSpc>
              <a:spcBef>
                <a:spcPts val="9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if (e.getKeyCode() == KeyEvent.VK_LEFT)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9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	starship.setDx(0);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9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//우방향키 떼면 플레이어의 x축 이동속도를 0으로 변경</a:t>
            </a:r>
          </a:p>
          <a:p>
            <a:pPr defTabSz="914400">
              <a:lnSpc>
                <a:spcPct val="90000"/>
              </a:lnSpc>
              <a:spcBef>
                <a:spcPts val="9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if (e.getKeyCode() == KeyEvent.VK_RIGHT)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9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	starship.setDx(0);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9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//상방향키 떼면 플레이어의 y축 이동속도를 0으로 변경</a:t>
            </a:r>
          </a:p>
          <a:p>
            <a:pPr defTabSz="914400">
              <a:lnSpc>
                <a:spcPct val="90000"/>
              </a:lnSpc>
              <a:spcBef>
                <a:spcPts val="9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if (e.getKeyCode() == KeyEvent.VK_UP)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9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	starship.setDy(0);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9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//하방향키 떼면 플레이어의 y축 이동속도를 0으로 변경</a:t>
            </a:r>
          </a:p>
          <a:p>
            <a:pPr defTabSz="914400">
              <a:lnSpc>
                <a:spcPct val="90000"/>
              </a:lnSpc>
              <a:spcBef>
                <a:spcPts val="9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if (e.getKeyCode() == KeyEvent.VK_DOWN)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9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	starship.setDy(0);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9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}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9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//오류 방지를 위해 사용은 안 해도 넣어두는 메소드</a:t>
            </a:r>
          </a:p>
          <a:p>
            <a:pPr defTabSz="914400">
              <a:lnSpc>
                <a:spcPct val="90000"/>
              </a:lnSpc>
              <a:spcBef>
                <a:spcPts val="9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@Override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public void keyTyped(KeyEvent arg0) {}</a:t>
            </a:r>
          </a:p>
        </p:txBody>
      </p:sp>
      <p:pic>
        <p:nvPicPr>
          <p:cNvPr id="863" name="image28.png" descr="image28.png"/>
          <p:cNvPicPr>
            <a:picLocks noChangeAspect="1"/>
          </p:cNvPicPr>
          <p:nvPr/>
        </p:nvPicPr>
        <p:blipFill>
          <a:blip r:embed="rId2"/>
          <a:srcRect t="16835" b="78103"/>
          <a:stretch>
            <a:fillRect/>
          </a:stretch>
        </p:blipFill>
        <p:spPr>
          <a:xfrm>
            <a:off x="-81559" y="-4929"/>
            <a:ext cx="12355095" cy="937924"/>
          </a:xfrm>
          <a:prstGeom prst="rect">
            <a:avLst/>
          </a:prstGeom>
          <a:ln w="12700">
            <a:miter lim="400000"/>
          </a:ln>
        </p:spPr>
      </p:pic>
      <p:sp>
        <p:nvSpPr>
          <p:cNvPr id="864" name="KEYLISTENER"/>
          <p:cNvSpPr txBox="1"/>
          <p:nvPr/>
        </p:nvSpPr>
        <p:spPr>
          <a:xfrm>
            <a:off x="8015130" y="4640822"/>
            <a:ext cx="1800095" cy="4597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defTabSz="914400">
              <a:lnSpc>
                <a:spcPct val="90000"/>
              </a:lnSpc>
              <a:spcBef>
                <a:spcPts val="1000"/>
              </a:spcBef>
              <a:defRPr sz="2000" b="1">
                <a:latin typeface="Noto Sans KR"/>
                <a:ea typeface="Noto Sans KR"/>
                <a:cs typeface="Noto Sans KR"/>
                <a:sym typeface="Noto Sans KR"/>
              </a:defRPr>
            </a:lvl1pPr>
          </a:lstStyle>
          <a:p>
            <a:r>
              <a:t>KEYLISTENER</a:t>
            </a:r>
          </a:p>
        </p:txBody>
      </p:sp>
      <p:sp>
        <p:nvSpPr>
          <p:cNvPr id="865" name="모서리가 둥근 직사각형"/>
          <p:cNvSpPr/>
          <p:nvPr/>
        </p:nvSpPr>
        <p:spPr>
          <a:xfrm>
            <a:off x="8522510" y="2903995"/>
            <a:ext cx="785346" cy="730303"/>
          </a:xfrm>
          <a:prstGeom prst="roundRect">
            <a:avLst>
              <a:gd name="adj" fmla="val 16131"/>
            </a:avLst>
          </a:prstGeom>
          <a:solidFill>
            <a:srgbClr val="84B4DF"/>
          </a:solidFill>
          <a:ln w="12700">
            <a:solidFill>
              <a:srgbClr val="84B4DF"/>
            </a:solidFill>
          </a:ln>
        </p:spPr>
        <p:txBody>
          <a:bodyPr lIns="45718" tIns="45718" rIns="45718" bIns="45718" anchor="ctr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866" name="화살표 11"/>
          <p:cNvSpPr/>
          <p:nvPr/>
        </p:nvSpPr>
        <p:spPr>
          <a:xfrm rot="16200000">
            <a:off x="8621810" y="3048261"/>
            <a:ext cx="586745" cy="4417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469" y="0"/>
                </a:moveTo>
                <a:cubicBezTo>
                  <a:pt x="13010" y="0"/>
                  <a:pt x="12551" y="232"/>
                  <a:pt x="12200" y="697"/>
                </a:cubicBezTo>
                <a:cubicBezTo>
                  <a:pt x="11500" y="1626"/>
                  <a:pt x="11500" y="3135"/>
                  <a:pt x="12200" y="4065"/>
                </a:cubicBezTo>
                <a:lnTo>
                  <a:pt x="15479" y="8419"/>
                </a:lnTo>
                <a:lnTo>
                  <a:pt x="1793" y="8419"/>
                </a:lnTo>
                <a:cubicBezTo>
                  <a:pt x="802" y="8419"/>
                  <a:pt x="0" y="9485"/>
                  <a:pt x="0" y="10800"/>
                </a:cubicBezTo>
                <a:cubicBezTo>
                  <a:pt x="0" y="12115"/>
                  <a:pt x="802" y="13181"/>
                  <a:pt x="1793" y="13181"/>
                </a:cubicBezTo>
                <a:lnTo>
                  <a:pt x="15479" y="13181"/>
                </a:lnTo>
                <a:lnTo>
                  <a:pt x="12200" y="17535"/>
                </a:lnTo>
                <a:cubicBezTo>
                  <a:pt x="11500" y="18465"/>
                  <a:pt x="11500" y="19974"/>
                  <a:pt x="12200" y="20903"/>
                </a:cubicBezTo>
                <a:cubicBezTo>
                  <a:pt x="12551" y="21368"/>
                  <a:pt x="13010" y="21600"/>
                  <a:pt x="13469" y="21600"/>
                </a:cubicBezTo>
                <a:cubicBezTo>
                  <a:pt x="13927" y="21600"/>
                  <a:pt x="14387" y="21368"/>
                  <a:pt x="14737" y="20903"/>
                </a:cubicBezTo>
                <a:lnTo>
                  <a:pt x="21074" y="12484"/>
                </a:lnTo>
                <a:cubicBezTo>
                  <a:pt x="21424" y="12019"/>
                  <a:pt x="21600" y="11409"/>
                  <a:pt x="21600" y="10800"/>
                </a:cubicBezTo>
                <a:cubicBezTo>
                  <a:pt x="21600" y="10191"/>
                  <a:pt x="21424" y="9581"/>
                  <a:pt x="21074" y="9116"/>
                </a:cubicBezTo>
                <a:lnTo>
                  <a:pt x="14737" y="697"/>
                </a:lnTo>
                <a:cubicBezTo>
                  <a:pt x="14387" y="232"/>
                  <a:pt x="13927" y="0"/>
                  <a:pt x="13469" y="0"/>
                </a:cubicBezTo>
                <a:close/>
              </a:path>
            </a:pathLst>
          </a:custGeom>
          <a:solidFill>
            <a:srgbClr val="FFFFFF"/>
          </a:solidFill>
          <a:ln w="12700">
            <a:solidFill>
              <a:srgbClr val="84B4DF"/>
            </a:solidFill>
          </a:ln>
        </p:spPr>
        <p:txBody>
          <a:bodyPr lIns="45718" tIns="45718" rIns="45718" bIns="45718" anchor="ctr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867" name="모서리가 둥근 직사각형"/>
          <p:cNvSpPr/>
          <p:nvPr/>
        </p:nvSpPr>
        <p:spPr>
          <a:xfrm rot="5400000">
            <a:off x="9328984" y="3683508"/>
            <a:ext cx="785346" cy="730303"/>
          </a:xfrm>
          <a:prstGeom prst="roundRect">
            <a:avLst>
              <a:gd name="adj" fmla="val 16131"/>
            </a:avLst>
          </a:prstGeom>
          <a:solidFill>
            <a:srgbClr val="84B4DF"/>
          </a:solidFill>
          <a:ln w="12700">
            <a:solidFill>
              <a:srgbClr val="84B4DF"/>
            </a:solidFill>
          </a:ln>
        </p:spPr>
        <p:txBody>
          <a:bodyPr lIns="45718" tIns="45718" rIns="45718" bIns="45718" anchor="ctr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868" name="화살표 11"/>
          <p:cNvSpPr/>
          <p:nvPr/>
        </p:nvSpPr>
        <p:spPr>
          <a:xfrm>
            <a:off x="9428284" y="3827776"/>
            <a:ext cx="586745" cy="4417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469" y="0"/>
                </a:moveTo>
                <a:cubicBezTo>
                  <a:pt x="13010" y="0"/>
                  <a:pt x="12551" y="232"/>
                  <a:pt x="12200" y="697"/>
                </a:cubicBezTo>
                <a:cubicBezTo>
                  <a:pt x="11500" y="1626"/>
                  <a:pt x="11500" y="3135"/>
                  <a:pt x="12200" y="4065"/>
                </a:cubicBezTo>
                <a:lnTo>
                  <a:pt x="15479" y="8419"/>
                </a:lnTo>
                <a:lnTo>
                  <a:pt x="1793" y="8419"/>
                </a:lnTo>
                <a:cubicBezTo>
                  <a:pt x="802" y="8419"/>
                  <a:pt x="0" y="9485"/>
                  <a:pt x="0" y="10800"/>
                </a:cubicBezTo>
                <a:cubicBezTo>
                  <a:pt x="0" y="12115"/>
                  <a:pt x="802" y="13181"/>
                  <a:pt x="1793" y="13181"/>
                </a:cubicBezTo>
                <a:lnTo>
                  <a:pt x="15479" y="13181"/>
                </a:lnTo>
                <a:lnTo>
                  <a:pt x="12200" y="17535"/>
                </a:lnTo>
                <a:cubicBezTo>
                  <a:pt x="11500" y="18465"/>
                  <a:pt x="11500" y="19974"/>
                  <a:pt x="12200" y="20903"/>
                </a:cubicBezTo>
                <a:cubicBezTo>
                  <a:pt x="12551" y="21368"/>
                  <a:pt x="13010" y="21600"/>
                  <a:pt x="13469" y="21600"/>
                </a:cubicBezTo>
                <a:cubicBezTo>
                  <a:pt x="13927" y="21600"/>
                  <a:pt x="14387" y="21368"/>
                  <a:pt x="14737" y="20903"/>
                </a:cubicBezTo>
                <a:lnTo>
                  <a:pt x="21074" y="12484"/>
                </a:lnTo>
                <a:cubicBezTo>
                  <a:pt x="21424" y="12019"/>
                  <a:pt x="21600" y="11409"/>
                  <a:pt x="21600" y="10800"/>
                </a:cubicBezTo>
                <a:cubicBezTo>
                  <a:pt x="21600" y="10191"/>
                  <a:pt x="21424" y="9581"/>
                  <a:pt x="21074" y="9116"/>
                </a:cubicBezTo>
                <a:lnTo>
                  <a:pt x="14737" y="697"/>
                </a:lnTo>
                <a:cubicBezTo>
                  <a:pt x="14387" y="232"/>
                  <a:pt x="13927" y="0"/>
                  <a:pt x="13469" y="0"/>
                </a:cubicBezTo>
                <a:close/>
              </a:path>
            </a:pathLst>
          </a:custGeom>
          <a:solidFill>
            <a:srgbClr val="FFFFFF"/>
          </a:solidFill>
          <a:ln w="12700">
            <a:solidFill>
              <a:srgbClr val="84B4DF"/>
            </a:solidFill>
          </a:ln>
        </p:spPr>
        <p:txBody>
          <a:bodyPr lIns="45718" tIns="45718" rIns="45718" bIns="45718" anchor="ctr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869" name="모서리가 둥근 직사각형"/>
          <p:cNvSpPr/>
          <p:nvPr/>
        </p:nvSpPr>
        <p:spPr>
          <a:xfrm rot="10800000">
            <a:off x="8522510" y="3683508"/>
            <a:ext cx="785346" cy="730303"/>
          </a:xfrm>
          <a:prstGeom prst="roundRect">
            <a:avLst>
              <a:gd name="adj" fmla="val 16131"/>
            </a:avLst>
          </a:prstGeom>
          <a:solidFill>
            <a:srgbClr val="84B4DF"/>
          </a:solidFill>
          <a:ln w="12700">
            <a:solidFill>
              <a:srgbClr val="84B4DF"/>
            </a:solidFill>
          </a:ln>
        </p:spPr>
        <p:txBody>
          <a:bodyPr lIns="45718" tIns="45718" rIns="45718" bIns="45718" anchor="ctr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870" name="화살표 11"/>
          <p:cNvSpPr/>
          <p:nvPr/>
        </p:nvSpPr>
        <p:spPr>
          <a:xfrm rot="5400000">
            <a:off x="8621810" y="3827776"/>
            <a:ext cx="586745" cy="4417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469" y="0"/>
                </a:moveTo>
                <a:cubicBezTo>
                  <a:pt x="13010" y="0"/>
                  <a:pt x="12551" y="232"/>
                  <a:pt x="12200" y="697"/>
                </a:cubicBezTo>
                <a:cubicBezTo>
                  <a:pt x="11500" y="1626"/>
                  <a:pt x="11500" y="3135"/>
                  <a:pt x="12200" y="4065"/>
                </a:cubicBezTo>
                <a:lnTo>
                  <a:pt x="15479" y="8419"/>
                </a:lnTo>
                <a:lnTo>
                  <a:pt x="1793" y="8419"/>
                </a:lnTo>
                <a:cubicBezTo>
                  <a:pt x="802" y="8419"/>
                  <a:pt x="0" y="9485"/>
                  <a:pt x="0" y="10800"/>
                </a:cubicBezTo>
                <a:cubicBezTo>
                  <a:pt x="0" y="12115"/>
                  <a:pt x="802" y="13181"/>
                  <a:pt x="1793" y="13181"/>
                </a:cubicBezTo>
                <a:lnTo>
                  <a:pt x="15479" y="13181"/>
                </a:lnTo>
                <a:lnTo>
                  <a:pt x="12200" y="17535"/>
                </a:lnTo>
                <a:cubicBezTo>
                  <a:pt x="11500" y="18465"/>
                  <a:pt x="11500" y="19974"/>
                  <a:pt x="12200" y="20903"/>
                </a:cubicBezTo>
                <a:cubicBezTo>
                  <a:pt x="12551" y="21368"/>
                  <a:pt x="13010" y="21600"/>
                  <a:pt x="13469" y="21600"/>
                </a:cubicBezTo>
                <a:cubicBezTo>
                  <a:pt x="13927" y="21600"/>
                  <a:pt x="14387" y="21368"/>
                  <a:pt x="14737" y="20903"/>
                </a:cubicBezTo>
                <a:lnTo>
                  <a:pt x="21074" y="12484"/>
                </a:lnTo>
                <a:cubicBezTo>
                  <a:pt x="21424" y="12019"/>
                  <a:pt x="21600" y="11409"/>
                  <a:pt x="21600" y="10800"/>
                </a:cubicBezTo>
                <a:cubicBezTo>
                  <a:pt x="21600" y="10191"/>
                  <a:pt x="21424" y="9581"/>
                  <a:pt x="21074" y="9116"/>
                </a:cubicBezTo>
                <a:lnTo>
                  <a:pt x="14737" y="697"/>
                </a:lnTo>
                <a:cubicBezTo>
                  <a:pt x="14387" y="232"/>
                  <a:pt x="13927" y="0"/>
                  <a:pt x="13469" y="0"/>
                </a:cubicBezTo>
                <a:close/>
              </a:path>
            </a:pathLst>
          </a:custGeom>
          <a:solidFill>
            <a:srgbClr val="FFFFFF"/>
          </a:solidFill>
          <a:ln w="12700">
            <a:solidFill>
              <a:srgbClr val="84B4DF"/>
            </a:solidFill>
          </a:ln>
        </p:spPr>
        <p:txBody>
          <a:bodyPr lIns="45718" tIns="45718" rIns="45718" bIns="45718" anchor="ctr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871" name="모서리가 둥근 직사각형"/>
          <p:cNvSpPr/>
          <p:nvPr/>
        </p:nvSpPr>
        <p:spPr>
          <a:xfrm rot="16200000">
            <a:off x="7718156" y="3683508"/>
            <a:ext cx="785347" cy="730303"/>
          </a:xfrm>
          <a:prstGeom prst="roundRect">
            <a:avLst>
              <a:gd name="adj" fmla="val 16131"/>
            </a:avLst>
          </a:prstGeom>
          <a:solidFill>
            <a:srgbClr val="84B4DF"/>
          </a:solidFill>
          <a:ln w="12700">
            <a:solidFill>
              <a:srgbClr val="84B4DF"/>
            </a:solidFill>
          </a:ln>
        </p:spPr>
        <p:txBody>
          <a:bodyPr lIns="45718" tIns="45718" rIns="45718" bIns="45718" anchor="ctr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872" name="화살표 11"/>
          <p:cNvSpPr/>
          <p:nvPr/>
        </p:nvSpPr>
        <p:spPr>
          <a:xfrm rot="10800000">
            <a:off x="7817456" y="3827776"/>
            <a:ext cx="586745" cy="4417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469" y="0"/>
                </a:moveTo>
                <a:cubicBezTo>
                  <a:pt x="13010" y="0"/>
                  <a:pt x="12551" y="232"/>
                  <a:pt x="12200" y="697"/>
                </a:cubicBezTo>
                <a:cubicBezTo>
                  <a:pt x="11500" y="1626"/>
                  <a:pt x="11500" y="3135"/>
                  <a:pt x="12200" y="4065"/>
                </a:cubicBezTo>
                <a:lnTo>
                  <a:pt x="15479" y="8419"/>
                </a:lnTo>
                <a:lnTo>
                  <a:pt x="1793" y="8419"/>
                </a:lnTo>
                <a:cubicBezTo>
                  <a:pt x="802" y="8419"/>
                  <a:pt x="0" y="9485"/>
                  <a:pt x="0" y="10800"/>
                </a:cubicBezTo>
                <a:cubicBezTo>
                  <a:pt x="0" y="12115"/>
                  <a:pt x="802" y="13181"/>
                  <a:pt x="1793" y="13181"/>
                </a:cubicBezTo>
                <a:lnTo>
                  <a:pt x="15479" y="13181"/>
                </a:lnTo>
                <a:lnTo>
                  <a:pt x="12200" y="17535"/>
                </a:lnTo>
                <a:cubicBezTo>
                  <a:pt x="11500" y="18465"/>
                  <a:pt x="11500" y="19974"/>
                  <a:pt x="12200" y="20903"/>
                </a:cubicBezTo>
                <a:cubicBezTo>
                  <a:pt x="12551" y="21368"/>
                  <a:pt x="13010" y="21600"/>
                  <a:pt x="13469" y="21600"/>
                </a:cubicBezTo>
                <a:cubicBezTo>
                  <a:pt x="13927" y="21600"/>
                  <a:pt x="14387" y="21368"/>
                  <a:pt x="14737" y="20903"/>
                </a:cubicBezTo>
                <a:lnTo>
                  <a:pt x="21074" y="12484"/>
                </a:lnTo>
                <a:cubicBezTo>
                  <a:pt x="21424" y="12019"/>
                  <a:pt x="21600" y="11409"/>
                  <a:pt x="21600" y="10800"/>
                </a:cubicBezTo>
                <a:cubicBezTo>
                  <a:pt x="21600" y="10191"/>
                  <a:pt x="21424" y="9581"/>
                  <a:pt x="21074" y="9116"/>
                </a:cubicBezTo>
                <a:lnTo>
                  <a:pt x="14737" y="697"/>
                </a:lnTo>
                <a:cubicBezTo>
                  <a:pt x="14387" y="232"/>
                  <a:pt x="13927" y="0"/>
                  <a:pt x="13469" y="0"/>
                </a:cubicBezTo>
                <a:close/>
              </a:path>
            </a:pathLst>
          </a:custGeom>
          <a:solidFill>
            <a:srgbClr val="FFFFFF"/>
          </a:solidFill>
          <a:ln w="12700">
            <a:solidFill>
              <a:srgbClr val="84B4DF"/>
            </a:solidFill>
          </a:ln>
        </p:spPr>
        <p:txBody>
          <a:bodyPr lIns="45718" tIns="45718" rIns="45718" bIns="45718" anchor="ctr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873" name="TextBox 2"/>
          <p:cNvSpPr txBox="1"/>
          <p:nvPr/>
        </p:nvSpPr>
        <p:spPr>
          <a:xfrm>
            <a:off x="321305" y="164257"/>
            <a:ext cx="5212889" cy="599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defTabSz="914400">
              <a:defRPr sz="3600">
                <a:latin typeface="NanumSquare_ac Bold"/>
                <a:ea typeface="NanumSquare_ac Bold"/>
                <a:cs typeface="NanumSquare_ac Bold"/>
                <a:sym typeface="NanumSquare_ac Bold"/>
              </a:defRPr>
            </a:lvl1pPr>
          </a:lstStyle>
          <a:p>
            <a:r>
              <a:t>기능 구현 - 6. 플레이어 이동</a:t>
            </a:r>
          </a:p>
        </p:txBody>
      </p:sp>
      <p:sp>
        <p:nvSpPr>
          <p:cNvPr id="874" name="슬라이드 번호 개체 틀 5"/>
          <p:cNvSpPr txBox="1">
            <a:spLocks noGrp="1"/>
          </p:cNvSpPr>
          <p:nvPr>
            <p:ph type="sldNum" sz="quarter" idx="4294967295"/>
          </p:nvPr>
        </p:nvSpPr>
        <p:spPr>
          <a:xfrm>
            <a:off x="11682831" y="6361482"/>
            <a:ext cx="301904" cy="307337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>
              <a:defRPr sz="1400" b="1"/>
            </a:lvl1pPr>
          </a:lstStyle>
          <a:p>
            <a:fld id="{86CB4B4D-7CA3-9044-876B-883B54F8677D}" type="slidenum">
              <a:t>28</a:t>
            </a:fld>
            <a:endParaRPr/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부제목 2"/>
          <p:cNvSpPr txBox="1"/>
          <p:nvPr/>
        </p:nvSpPr>
        <p:spPr>
          <a:xfrm>
            <a:off x="45720" y="933287"/>
            <a:ext cx="12100560" cy="8819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normAutofit/>
          </a:bodyPr>
          <a:lstStyle/>
          <a:p>
            <a:pPr defTabSz="914400">
              <a:lnSpc>
                <a:spcPct val="90000"/>
              </a:lnSpc>
              <a:spcBef>
                <a:spcPts val="400"/>
              </a:spcBef>
              <a:defRPr sz="12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6. </a:t>
            </a:r>
            <a:r>
              <a:rPr>
                <a:solidFill>
                  <a:srgbClr val="404040"/>
                </a:solidFill>
              </a:rPr>
              <a:t>플레이어 이동</a:t>
            </a:r>
          </a:p>
          <a:p>
            <a:pPr defTabSz="914400">
              <a:lnSpc>
                <a:spcPct val="90000"/>
              </a:lnSpc>
              <a:spcBef>
                <a:spcPts val="400"/>
              </a:spcBef>
              <a:defRPr sz="1200" b="1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endParaRPr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400"/>
              </a:spcBef>
              <a:defRPr sz="12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3. 플레이어 개체의 move 메소드를 프레임 밖으로 나가지 않게 설정 후 이동       </a:t>
            </a:r>
          </a:p>
        </p:txBody>
      </p:sp>
      <p:pic>
        <p:nvPicPr>
          <p:cNvPr id="877" name="그림 14" descr="그림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3161" y="1887919"/>
            <a:ext cx="4704794" cy="3542292"/>
          </a:xfrm>
          <a:prstGeom prst="rect">
            <a:avLst/>
          </a:prstGeom>
          <a:ln w="12700">
            <a:miter lim="400000"/>
          </a:ln>
        </p:spPr>
      </p:pic>
      <p:pic>
        <p:nvPicPr>
          <p:cNvPr id="878" name="그림 15" descr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9422" y="3623733"/>
            <a:ext cx="381005" cy="381005"/>
          </a:xfrm>
          <a:prstGeom prst="rect">
            <a:avLst/>
          </a:prstGeom>
          <a:ln w="12700">
            <a:miter lim="400000"/>
          </a:ln>
        </p:spPr>
      </p:pic>
      <p:sp>
        <p:nvSpPr>
          <p:cNvPr id="879" name="직선 화살표 연결선 8"/>
          <p:cNvSpPr/>
          <p:nvPr/>
        </p:nvSpPr>
        <p:spPr>
          <a:xfrm flipV="1">
            <a:off x="9099922" y="3106718"/>
            <a:ext cx="5" cy="376722"/>
          </a:xfrm>
          <a:prstGeom prst="line">
            <a:avLst/>
          </a:prstGeom>
          <a:ln w="6350">
            <a:solidFill>
              <a:srgbClr val="000000"/>
            </a:solidFill>
            <a:miter/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880" name="직선 화살표 연결선 19"/>
          <p:cNvSpPr/>
          <p:nvPr/>
        </p:nvSpPr>
        <p:spPr>
          <a:xfrm flipH="1">
            <a:off x="9097794" y="4151969"/>
            <a:ext cx="2133" cy="414923"/>
          </a:xfrm>
          <a:prstGeom prst="line">
            <a:avLst/>
          </a:prstGeom>
          <a:ln w="6350">
            <a:solidFill>
              <a:srgbClr val="000000"/>
            </a:solidFill>
            <a:miter/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881" name="직선 화살표 연결선 22"/>
          <p:cNvSpPr/>
          <p:nvPr/>
        </p:nvSpPr>
        <p:spPr>
          <a:xfrm>
            <a:off x="9510845" y="3814233"/>
            <a:ext cx="366772" cy="4"/>
          </a:xfrm>
          <a:prstGeom prst="line">
            <a:avLst/>
          </a:prstGeom>
          <a:ln w="6350">
            <a:solidFill>
              <a:srgbClr val="000000"/>
            </a:solidFill>
            <a:miter/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882" name="직선 화살표 연결선 24"/>
          <p:cNvSpPr/>
          <p:nvPr/>
        </p:nvSpPr>
        <p:spPr>
          <a:xfrm flipH="1">
            <a:off x="8314614" y="3822301"/>
            <a:ext cx="393669" cy="5"/>
          </a:xfrm>
          <a:prstGeom prst="line">
            <a:avLst/>
          </a:prstGeom>
          <a:ln w="6350">
            <a:solidFill>
              <a:srgbClr val="000000"/>
            </a:solidFill>
            <a:miter/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883" name="TextBox 30"/>
          <p:cNvSpPr txBox="1"/>
          <p:nvPr/>
        </p:nvSpPr>
        <p:spPr>
          <a:xfrm>
            <a:off x="8905054" y="2708655"/>
            <a:ext cx="500224" cy="307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200">
                <a:latin typeface="Noto Sans KR"/>
                <a:ea typeface="Noto Sans KR"/>
                <a:cs typeface="Noto Sans KR"/>
                <a:sym typeface="Noto Sans KR"/>
              </a:defRPr>
            </a:lvl1pPr>
          </a:lstStyle>
          <a:p>
            <a:r>
              <a:t>move</a:t>
            </a:r>
          </a:p>
        </p:txBody>
      </p:sp>
      <p:sp>
        <p:nvSpPr>
          <p:cNvPr id="884" name="TextBox 31"/>
          <p:cNvSpPr txBox="1"/>
          <p:nvPr/>
        </p:nvSpPr>
        <p:spPr>
          <a:xfrm>
            <a:off x="10098034" y="3629104"/>
            <a:ext cx="500224" cy="307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200">
                <a:latin typeface="Noto Sans KR"/>
                <a:ea typeface="Noto Sans KR"/>
                <a:cs typeface="Noto Sans KR"/>
                <a:sym typeface="Noto Sans KR"/>
              </a:defRPr>
            </a:lvl1pPr>
          </a:lstStyle>
          <a:p>
            <a:r>
              <a:t>move</a:t>
            </a:r>
          </a:p>
        </p:txBody>
      </p:sp>
      <p:sp>
        <p:nvSpPr>
          <p:cNvPr id="885" name="TextBox 32"/>
          <p:cNvSpPr txBox="1"/>
          <p:nvPr/>
        </p:nvSpPr>
        <p:spPr>
          <a:xfrm>
            <a:off x="8849807" y="4612471"/>
            <a:ext cx="500224" cy="307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200">
                <a:latin typeface="Noto Sans KR"/>
                <a:ea typeface="Noto Sans KR"/>
                <a:cs typeface="Noto Sans KR"/>
                <a:sym typeface="Noto Sans KR"/>
              </a:defRPr>
            </a:lvl1pPr>
          </a:lstStyle>
          <a:p>
            <a:r>
              <a:t>move</a:t>
            </a:r>
          </a:p>
        </p:txBody>
      </p:sp>
      <p:sp>
        <p:nvSpPr>
          <p:cNvPr id="886" name="TextBox 33"/>
          <p:cNvSpPr txBox="1"/>
          <p:nvPr/>
        </p:nvSpPr>
        <p:spPr>
          <a:xfrm>
            <a:off x="7632041" y="3631103"/>
            <a:ext cx="500224" cy="307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200">
                <a:latin typeface="Noto Sans KR"/>
                <a:ea typeface="Noto Sans KR"/>
                <a:cs typeface="Noto Sans KR"/>
                <a:sym typeface="Noto Sans KR"/>
              </a:defRPr>
            </a:lvl1pPr>
          </a:lstStyle>
          <a:p>
            <a:r>
              <a:t>move</a:t>
            </a:r>
          </a:p>
        </p:txBody>
      </p:sp>
      <p:sp>
        <p:nvSpPr>
          <p:cNvPr id="887" name="직사각형"/>
          <p:cNvSpPr/>
          <p:nvPr/>
        </p:nvSpPr>
        <p:spPr>
          <a:xfrm>
            <a:off x="760369" y="1817602"/>
            <a:ext cx="4929355" cy="3297561"/>
          </a:xfrm>
          <a:prstGeom prst="rect">
            <a:avLst/>
          </a:prstGeom>
          <a:solidFill>
            <a:srgbClr val="E8F6FC"/>
          </a:solidFill>
          <a:ln>
            <a:solidFill>
              <a:srgbClr val="A7A7A7"/>
            </a:solidFill>
          </a:ln>
        </p:spPr>
        <p:txBody>
          <a:bodyPr lIns="45718" tIns="45718" rIns="45718" bIns="45718"/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sp>
        <p:nvSpPr>
          <p:cNvPr id="888" name="//맵 밖으로 나가지 않는 범위에서만 키보드의 방향키 입력을 반환해주며 플레이어가 이동함…"/>
          <p:cNvSpPr txBox="1"/>
          <p:nvPr/>
        </p:nvSpPr>
        <p:spPr>
          <a:xfrm>
            <a:off x="810850" y="1822368"/>
            <a:ext cx="4828395" cy="32880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//맵 밖으로 나가지 않는 범위에서만 키보드의 방향키 입력을 반환해주며 플레이어가 이동함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</a:t>
            </a:r>
            <a:r>
              <a:rPr b="0"/>
              <a:t>@Override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public void move() {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if ((dx &lt; 0) &amp;&amp; (x &lt; 10)) {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	return;	}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if ((dx &gt; 0) &amp;&amp; (x &gt; 730)) {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	return;	}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if ((dy &lt; 0) &amp;&amp; (y &lt; 10)) {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	return;	}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if ((dy &gt; 0) &amp;&amp; (y &gt; 500) ) {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	return;	}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super.move();	}</a:t>
            </a:r>
          </a:p>
        </p:txBody>
      </p:sp>
      <p:sp>
        <p:nvSpPr>
          <p:cNvPr id="889" name="직사각형"/>
          <p:cNvSpPr/>
          <p:nvPr/>
        </p:nvSpPr>
        <p:spPr>
          <a:xfrm>
            <a:off x="2029054" y="5688972"/>
            <a:ext cx="1886352" cy="1092840"/>
          </a:xfrm>
          <a:prstGeom prst="rect">
            <a:avLst/>
          </a:prstGeom>
          <a:solidFill>
            <a:srgbClr val="E8F6FC"/>
          </a:solidFill>
          <a:ln>
            <a:solidFill>
              <a:srgbClr val="A7A7A7"/>
            </a:solidFill>
          </a:ln>
        </p:spPr>
        <p:txBody>
          <a:bodyPr lIns="45718" tIns="45718" rIns="45718" bIns="45718"/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sp>
        <p:nvSpPr>
          <p:cNvPr id="890" name="public void move() {…"/>
          <p:cNvSpPr txBox="1"/>
          <p:nvPr/>
        </p:nvSpPr>
        <p:spPr>
          <a:xfrm>
            <a:off x="2194092" y="5693736"/>
            <a:ext cx="1556277" cy="10833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public void move() {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x += dx;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y += dy;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}</a:t>
            </a:r>
          </a:p>
        </p:txBody>
      </p:sp>
      <p:pic>
        <p:nvPicPr>
          <p:cNvPr id="891" name="image28.png" descr="image28.png"/>
          <p:cNvPicPr>
            <a:picLocks noChangeAspect="1"/>
          </p:cNvPicPr>
          <p:nvPr/>
        </p:nvPicPr>
        <p:blipFill>
          <a:blip r:embed="rId4"/>
          <a:srcRect t="16835" b="78103"/>
          <a:stretch>
            <a:fillRect/>
          </a:stretch>
        </p:blipFill>
        <p:spPr>
          <a:xfrm>
            <a:off x="-81559" y="-4929"/>
            <a:ext cx="12355095" cy="937924"/>
          </a:xfrm>
          <a:prstGeom prst="rect">
            <a:avLst/>
          </a:prstGeom>
          <a:ln w="12700">
            <a:miter lim="400000"/>
          </a:ln>
        </p:spPr>
      </p:pic>
      <p:sp>
        <p:nvSpPr>
          <p:cNvPr id="892" name="선"/>
          <p:cNvSpPr/>
          <p:nvPr/>
        </p:nvSpPr>
        <p:spPr>
          <a:xfrm>
            <a:off x="2972225" y="5148897"/>
            <a:ext cx="6" cy="496816"/>
          </a:xfrm>
          <a:prstGeom prst="line">
            <a:avLst/>
          </a:prstGeom>
          <a:ln w="12700">
            <a:solidFill>
              <a:schemeClr val="accent3">
                <a:lumOff val="-12941"/>
              </a:schemeClr>
            </a:solidFill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893" name="TextBox 2"/>
          <p:cNvSpPr txBox="1"/>
          <p:nvPr/>
        </p:nvSpPr>
        <p:spPr>
          <a:xfrm>
            <a:off x="321305" y="164257"/>
            <a:ext cx="5212889" cy="599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defTabSz="914400">
              <a:defRPr sz="3600">
                <a:latin typeface="NanumSquare_ac Bold"/>
                <a:ea typeface="NanumSquare_ac Bold"/>
                <a:cs typeface="NanumSquare_ac Bold"/>
                <a:sym typeface="NanumSquare_ac Bold"/>
              </a:defRPr>
            </a:lvl1pPr>
          </a:lstStyle>
          <a:p>
            <a:r>
              <a:t>기능 구현 - 6. 플레이어 이동</a:t>
            </a:r>
          </a:p>
        </p:txBody>
      </p:sp>
      <p:sp>
        <p:nvSpPr>
          <p:cNvPr id="894" name="슬라이드 번호 개체 틀 5"/>
          <p:cNvSpPr txBox="1">
            <a:spLocks noGrp="1"/>
          </p:cNvSpPr>
          <p:nvPr>
            <p:ph type="sldNum" sz="quarter" idx="4294967295"/>
          </p:nvPr>
        </p:nvSpPr>
        <p:spPr>
          <a:xfrm>
            <a:off x="11682831" y="6361482"/>
            <a:ext cx="301904" cy="307337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>
              <a:defRPr sz="1400" b="1"/>
            </a:lvl1pPr>
          </a:lstStyle>
          <a:p>
            <a:fld id="{86CB4B4D-7CA3-9044-876B-883B54F8677D}" type="slidenum">
              <a:t>29</a:t>
            </a:fld>
            <a:endParaRPr/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6" name="그룹"/>
          <p:cNvGrpSpPr/>
          <p:nvPr/>
        </p:nvGrpSpPr>
        <p:grpSpPr>
          <a:xfrm>
            <a:off x="6123726" y="1231645"/>
            <a:ext cx="5992787" cy="1592116"/>
            <a:chOff x="-1" y="0"/>
            <a:chExt cx="5992785" cy="1592115"/>
          </a:xfrm>
        </p:grpSpPr>
        <p:pic>
          <p:nvPicPr>
            <p:cNvPr id="353" name="이미지" descr="이미지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2" y="-1"/>
              <a:ext cx="5992787" cy="15921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54" name="직사각형"/>
            <p:cNvSpPr/>
            <p:nvPr/>
          </p:nvSpPr>
          <p:spPr>
            <a:xfrm>
              <a:off x="390599" y="484343"/>
              <a:ext cx="303762" cy="150305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355" name="직사각형"/>
            <p:cNvSpPr/>
            <p:nvPr/>
          </p:nvSpPr>
          <p:spPr>
            <a:xfrm>
              <a:off x="832064" y="484343"/>
              <a:ext cx="303761" cy="150305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</p:grpSp>
      <p:pic>
        <p:nvPicPr>
          <p:cNvPr id="357" name="image28.png" descr="image28.png"/>
          <p:cNvPicPr>
            <a:picLocks noChangeAspect="1"/>
          </p:cNvPicPr>
          <p:nvPr/>
        </p:nvPicPr>
        <p:blipFill>
          <a:blip r:embed="rId3"/>
          <a:srcRect t="16835" b="77833"/>
          <a:stretch>
            <a:fillRect/>
          </a:stretch>
        </p:blipFill>
        <p:spPr>
          <a:xfrm>
            <a:off x="-17065" y="-4930"/>
            <a:ext cx="12226067" cy="977632"/>
          </a:xfrm>
          <a:prstGeom prst="rect">
            <a:avLst/>
          </a:prstGeom>
          <a:ln w="12700">
            <a:miter lim="400000"/>
          </a:ln>
        </p:spPr>
      </p:pic>
      <p:sp>
        <p:nvSpPr>
          <p:cNvPr id="358" name="TextBox 5"/>
          <p:cNvSpPr txBox="1"/>
          <p:nvPr/>
        </p:nvSpPr>
        <p:spPr>
          <a:xfrm>
            <a:off x="349583" y="184100"/>
            <a:ext cx="3797831" cy="599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defTabSz="914400">
              <a:defRPr sz="3600">
                <a:latin typeface="NanumSquare_ac Bold"/>
                <a:ea typeface="NanumSquare_ac Bold"/>
                <a:cs typeface="NanumSquare_ac Bold"/>
                <a:sym typeface="NanumSquare_ac Bold"/>
              </a:defRPr>
            </a:lvl1pPr>
          </a:lstStyle>
          <a:p>
            <a:r>
              <a:t>개발의도 및 목적</a:t>
            </a:r>
          </a:p>
        </p:txBody>
      </p:sp>
      <p:grpSp>
        <p:nvGrpSpPr>
          <p:cNvPr id="361" name="그룹"/>
          <p:cNvGrpSpPr/>
          <p:nvPr/>
        </p:nvGrpSpPr>
        <p:grpSpPr>
          <a:xfrm>
            <a:off x="5150318" y="2212380"/>
            <a:ext cx="7022650" cy="1818368"/>
            <a:chOff x="0" y="0"/>
            <a:chExt cx="7022649" cy="1818367"/>
          </a:xfrm>
        </p:grpSpPr>
        <p:pic>
          <p:nvPicPr>
            <p:cNvPr id="359" name="이미지" descr="이미지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7022650" cy="181836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60" name="직사각형"/>
            <p:cNvSpPr/>
            <p:nvPr/>
          </p:nvSpPr>
          <p:spPr>
            <a:xfrm>
              <a:off x="477577" y="566517"/>
              <a:ext cx="358057" cy="18999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</p:grpSp>
      <p:sp>
        <p:nvSpPr>
          <p:cNvPr id="362" name="청년선대위가 리스너 프로젝트 활동을 통해 청취한 인디게임 개발자들의 의견 제안을 바탕으로, 소규모 개발자 관점에서의 논의를 촉진하고 게임산업 활성화를 위한 대책을 모색하기 위해 계획…"/>
          <p:cNvSpPr txBox="1"/>
          <p:nvPr/>
        </p:nvSpPr>
        <p:spPr>
          <a:xfrm>
            <a:off x="465947" y="1380884"/>
            <a:ext cx="5709765" cy="1005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spcBef>
                <a:spcPts val="1800"/>
              </a:spcBef>
              <a:defRPr sz="1600">
                <a:solidFill>
                  <a:srgbClr val="333333"/>
                </a:solidFill>
                <a:latin typeface="Noto Sans KR"/>
                <a:ea typeface="Noto Sans KR"/>
                <a:cs typeface="Noto Sans KR"/>
                <a:sym typeface="Noto Sans KR"/>
              </a:defRPr>
            </a:lvl1pPr>
          </a:lstStyle>
          <a:p>
            <a:r>
              <a:t>청년선대위가 리스너 프로젝트 활동을 통해 청취한 인디게임 개발자들의 의견 제안을 바탕으로, 소규모 개발자 관점에서의 논의를 촉진하고 게임산업 활성화를 위한 대책을 모색하기 위해 계획…</a:t>
            </a:r>
          </a:p>
        </p:txBody>
      </p:sp>
      <p:sp>
        <p:nvSpPr>
          <p:cNvPr id="363" name="대선 앞두고 게임 산업 활성화 관련 정책 다수 논의…"/>
          <p:cNvSpPr txBox="1"/>
          <p:nvPr/>
        </p:nvSpPr>
        <p:spPr>
          <a:xfrm>
            <a:off x="443324" y="2621282"/>
            <a:ext cx="4529290" cy="7034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16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대선 앞두고 게임 산업 활성화 관련 정책 다수 논의</a:t>
            </a:r>
          </a:p>
          <a:p>
            <a:pPr>
              <a:defRPr sz="1600" b="1"/>
            </a:pPr>
            <a:r>
              <a:t>갤러그 게임 등 거론</a:t>
            </a:r>
            <a:r>
              <a:rPr>
                <a:latin typeface="Noto Sans KR"/>
                <a:ea typeface="Noto Sans KR"/>
                <a:cs typeface="Noto Sans KR"/>
                <a:sym typeface="Noto Sans KR"/>
              </a:rPr>
              <a:t>하며</a:t>
            </a:r>
            <a:r>
              <a:rPr b="0">
                <a:latin typeface="Noto Sans KR"/>
                <a:ea typeface="Noto Sans KR"/>
                <a:cs typeface="Noto Sans KR"/>
                <a:sym typeface="Noto Sans KR"/>
              </a:rPr>
              <a:t> 20대의 표심을 잡기 </a:t>
            </a:r>
            <a:r>
              <a:rPr b="0"/>
              <a:t>위해 애써</a:t>
            </a:r>
          </a:p>
        </p:txBody>
      </p:sp>
      <p:sp>
        <p:nvSpPr>
          <p:cNvPr id="364" name="추후 출시될 아케이드 인디 게임 홍보차…"/>
          <p:cNvSpPr txBox="1"/>
          <p:nvPr/>
        </p:nvSpPr>
        <p:spPr>
          <a:xfrm>
            <a:off x="3761211" y="4878104"/>
            <a:ext cx="7511285" cy="8280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20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추후 출시될 아케이드 인디 게임 </a:t>
            </a:r>
            <a:r>
              <a:rPr b="1">
                <a:solidFill>
                  <a:schemeClr val="accent1">
                    <a:satOff val="-19091"/>
                    <a:lumOff val="-11921"/>
                  </a:schemeClr>
                </a:solidFill>
              </a:rPr>
              <a:t>홍보차</a:t>
            </a:r>
          </a:p>
          <a:p>
            <a:pPr>
              <a:defRPr sz="20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보다 남녀노소 불문하고 접근성이 용이한 </a:t>
            </a:r>
            <a:r>
              <a:rPr b="1">
                <a:solidFill>
                  <a:schemeClr val="accent1">
                    <a:satOff val="-19091"/>
                    <a:lumOff val="-11921"/>
                  </a:schemeClr>
                </a:solidFill>
              </a:rPr>
              <a:t>무료 갤러그 게임 개발 및 출시 </a:t>
            </a:r>
          </a:p>
        </p:txBody>
      </p:sp>
      <p:sp>
        <p:nvSpPr>
          <p:cNvPr id="365" name="2022년 인디 게임 산업 활성화 가능성 예상되어"/>
          <p:cNvSpPr txBox="1"/>
          <p:nvPr/>
        </p:nvSpPr>
        <p:spPr>
          <a:xfrm>
            <a:off x="478170" y="3864114"/>
            <a:ext cx="4006390" cy="396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>
                <a:latin typeface="Noto Sans KR"/>
                <a:ea typeface="Noto Sans KR"/>
                <a:cs typeface="Noto Sans KR"/>
                <a:sym typeface="Noto Sans KR"/>
              </a:defRPr>
            </a:lvl1pPr>
          </a:lstStyle>
          <a:p>
            <a:r>
              <a:t>2022년 인디 게임 산업 활성화 가능성 예상되어</a:t>
            </a:r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부제목 2"/>
          <p:cNvSpPr txBox="1"/>
          <p:nvPr/>
        </p:nvSpPr>
        <p:spPr>
          <a:xfrm>
            <a:off x="45720" y="945329"/>
            <a:ext cx="12100560" cy="9940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normAutofit/>
          </a:bodyPr>
          <a:lstStyle/>
          <a:p>
            <a:pPr defTabSz="914400">
              <a:lnSpc>
                <a:spcPct val="90000"/>
              </a:lnSpc>
              <a:spcBef>
                <a:spcPts val="400"/>
              </a:spcBef>
              <a:defRPr sz="12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7. </a:t>
            </a:r>
            <a:r>
              <a:rPr>
                <a:solidFill>
                  <a:srgbClr val="404040"/>
                </a:solidFill>
              </a:rPr>
              <a:t>적 개체 이동</a:t>
            </a:r>
          </a:p>
          <a:p>
            <a:pPr defTabSz="914400">
              <a:lnSpc>
                <a:spcPct val="90000"/>
              </a:lnSpc>
              <a:spcBef>
                <a:spcPts val="400"/>
              </a:spcBef>
              <a:defRPr sz="1200" b="1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endParaRPr>
              <a:solidFill>
                <a:srgbClr val="404040"/>
              </a:solidFill>
            </a:endParaRPr>
          </a:p>
          <a:p>
            <a:pPr marL="228600" indent="-228600" defTabSz="914400">
              <a:lnSpc>
                <a:spcPct val="90000"/>
              </a:lnSpc>
              <a:spcBef>
                <a:spcPts val="400"/>
              </a:spcBef>
              <a:buSzPct val="100000"/>
              <a:buAutoNum type="arabicPeriod"/>
              <a:defRPr sz="12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적 개체는 gameLoop 메소드의 실행에 따라 move 메소드를 실행해 움직임</a:t>
            </a:r>
          </a:p>
        </p:txBody>
      </p:sp>
      <p:pic>
        <p:nvPicPr>
          <p:cNvPr id="897" name="그림 13" descr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6417" y="1817403"/>
            <a:ext cx="4704799" cy="3542294"/>
          </a:xfrm>
          <a:prstGeom prst="rect">
            <a:avLst/>
          </a:prstGeom>
          <a:ln w="12700">
            <a:miter lim="400000"/>
          </a:ln>
        </p:spPr>
      </p:pic>
      <p:sp>
        <p:nvSpPr>
          <p:cNvPr id="898" name="TextBox 24"/>
          <p:cNvSpPr txBox="1"/>
          <p:nvPr/>
        </p:nvSpPr>
        <p:spPr>
          <a:xfrm>
            <a:off x="10783971" y="2468259"/>
            <a:ext cx="500224" cy="307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200">
                <a:latin typeface="Noto Sans KR"/>
                <a:ea typeface="Noto Sans KR"/>
                <a:cs typeface="Noto Sans KR"/>
                <a:sym typeface="Noto Sans KR"/>
              </a:defRPr>
            </a:lvl1pPr>
          </a:lstStyle>
          <a:p>
            <a:r>
              <a:t>move</a:t>
            </a:r>
          </a:p>
        </p:txBody>
      </p:sp>
      <p:sp>
        <p:nvSpPr>
          <p:cNvPr id="899" name="TextBox 26"/>
          <p:cNvSpPr txBox="1"/>
          <p:nvPr/>
        </p:nvSpPr>
        <p:spPr>
          <a:xfrm>
            <a:off x="6935789" y="2468259"/>
            <a:ext cx="500224" cy="307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200">
                <a:latin typeface="Noto Sans KR"/>
                <a:ea typeface="Noto Sans KR"/>
                <a:cs typeface="Noto Sans KR"/>
                <a:sym typeface="Noto Sans KR"/>
              </a:defRPr>
            </a:lvl1pPr>
          </a:lstStyle>
          <a:p>
            <a:r>
              <a:t>move</a:t>
            </a:r>
          </a:p>
        </p:txBody>
      </p:sp>
      <p:pic>
        <p:nvPicPr>
          <p:cNvPr id="900" name="그림 27" descr="그림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4296" y="2047030"/>
            <a:ext cx="1051049" cy="1022728"/>
          </a:xfrm>
          <a:prstGeom prst="rect">
            <a:avLst/>
          </a:prstGeom>
          <a:ln w="12700">
            <a:miter lim="400000"/>
          </a:ln>
        </p:spPr>
      </p:pic>
      <p:sp>
        <p:nvSpPr>
          <p:cNvPr id="901" name="연결선: 구부러짐 6"/>
          <p:cNvSpPr/>
          <p:nvPr/>
        </p:nvSpPr>
        <p:spPr>
          <a:xfrm rot="10800000">
            <a:off x="8039395" y="2253682"/>
            <a:ext cx="483363" cy="3886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5400" y="0"/>
                  <a:pt x="10800" y="5400"/>
                  <a:pt x="10800" y="10800"/>
                </a:cubicBezTo>
                <a:cubicBezTo>
                  <a:pt x="10800" y="16200"/>
                  <a:pt x="16200" y="21600"/>
                  <a:pt x="21600" y="21600"/>
                </a:cubicBezTo>
              </a:path>
            </a:pathLst>
          </a:custGeom>
          <a:ln w="6350">
            <a:solidFill>
              <a:srgbClr val="000000"/>
            </a:solidFill>
            <a:miter/>
            <a:tailEnd type="triangle"/>
          </a:ln>
        </p:spPr>
        <p:txBody>
          <a:bodyPr lIns="45718" tIns="45718" rIns="45718" bIns="45718" anchor="ctr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902" name="연결선: 구부러짐 30"/>
          <p:cNvSpPr/>
          <p:nvPr/>
        </p:nvSpPr>
        <p:spPr>
          <a:xfrm flipH="1">
            <a:off x="7634885" y="2272999"/>
            <a:ext cx="404515" cy="3905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5400" y="0"/>
                  <a:pt x="10800" y="5400"/>
                  <a:pt x="10800" y="10800"/>
                </a:cubicBezTo>
                <a:cubicBezTo>
                  <a:pt x="10800" y="16200"/>
                  <a:pt x="16200" y="21600"/>
                  <a:pt x="21600" y="21600"/>
                </a:cubicBezTo>
              </a:path>
            </a:pathLst>
          </a:custGeom>
          <a:ln w="6350">
            <a:solidFill>
              <a:srgbClr val="000000"/>
            </a:solidFill>
            <a:miter/>
            <a:tailEnd type="triangle"/>
          </a:ln>
        </p:spPr>
        <p:txBody>
          <a:bodyPr lIns="45718" tIns="45718" rIns="45718" bIns="45718" anchor="ctr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903" name="연결선: 구부러짐 33"/>
          <p:cNvSpPr/>
          <p:nvPr/>
        </p:nvSpPr>
        <p:spPr>
          <a:xfrm rot="16200000">
            <a:off x="9844575" y="2362143"/>
            <a:ext cx="388653" cy="3240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5400" y="0"/>
                  <a:pt x="10800" y="5400"/>
                  <a:pt x="10800" y="10800"/>
                </a:cubicBezTo>
                <a:cubicBezTo>
                  <a:pt x="10800" y="16200"/>
                  <a:pt x="16200" y="21600"/>
                  <a:pt x="21600" y="21600"/>
                </a:cubicBezTo>
              </a:path>
            </a:pathLst>
          </a:custGeom>
          <a:ln w="6350">
            <a:solidFill>
              <a:srgbClr val="000000"/>
            </a:solidFill>
            <a:miter/>
            <a:tailEnd type="triangle"/>
          </a:ln>
        </p:spPr>
        <p:txBody>
          <a:bodyPr lIns="45718" tIns="45718" rIns="45718" bIns="45718" anchor="ctr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904" name="연결선: 구부러짐 34"/>
          <p:cNvSpPr/>
          <p:nvPr/>
        </p:nvSpPr>
        <p:spPr>
          <a:xfrm>
            <a:off x="10200919" y="2349150"/>
            <a:ext cx="437845" cy="3693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5400" y="0"/>
                  <a:pt x="10800" y="5400"/>
                  <a:pt x="10800" y="10800"/>
                </a:cubicBezTo>
                <a:cubicBezTo>
                  <a:pt x="10800" y="16200"/>
                  <a:pt x="16200" y="21600"/>
                  <a:pt x="21600" y="21600"/>
                </a:cubicBezTo>
              </a:path>
            </a:pathLst>
          </a:custGeom>
          <a:ln w="6350">
            <a:solidFill>
              <a:srgbClr val="000000"/>
            </a:solidFill>
            <a:miter/>
            <a:tailEnd type="triangle"/>
          </a:ln>
        </p:spPr>
        <p:txBody>
          <a:bodyPr lIns="45718" tIns="45718" rIns="45718" bIns="45718" anchor="ctr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905" name="직사각형"/>
          <p:cNvSpPr/>
          <p:nvPr/>
        </p:nvSpPr>
        <p:spPr>
          <a:xfrm>
            <a:off x="723255" y="1835543"/>
            <a:ext cx="4929355" cy="3506013"/>
          </a:xfrm>
          <a:prstGeom prst="rect">
            <a:avLst/>
          </a:prstGeom>
          <a:solidFill>
            <a:srgbClr val="E8F6FC"/>
          </a:solidFill>
          <a:ln>
            <a:solidFill>
              <a:srgbClr val="A7A7A7"/>
            </a:solidFill>
          </a:ln>
        </p:spPr>
        <p:txBody>
          <a:bodyPr lIns="45718" tIns="45718" rIns="45718" bIns="45718"/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sp>
        <p:nvSpPr>
          <p:cNvPr id="906" name="//화면 밖으로 나가지 않게 x좌표의 이동 속도가 -이면 왼쪽 한계선을 설정해주고…"/>
          <p:cNvSpPr txBox="1"/>
          <p:nvPr/>
        </p:nvSpPr>
        <p:spPr>
          <a:xfrm>
            <a:off x="773734" y="1840307"/>
            <a:ext cx="4828397" cy="35090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defTabSz="914400">
              <a:lnSpc>
                <a:spcPct val="90000"/>
              </a:lnSpc>
              <a:spcBef>
                <a:spcPts val="8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//화면 밖으로 나가지 않게 x좌표의 이동 속도가 -이면 왼쪽 한계선을 설정해주고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8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//x좌표의 이동 속도가 +이면 한계선을 설정해줘 x좌표의 이동속도를 뒤집어준다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8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//y방향은 아래로 10씩 이동하며 y좌표가 600을 넘으면 개체를 삭제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8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</a:t>
            </a:r>
            <a:r>
              <a:rPr b="0"/>
              <a:t>@Override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8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public void move() {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8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if(((dx &lt; 0) &amp;&amp; (x &lt; 10)) || ((dx &gt; 0) &amp;&amp; (x &gt; 800))) {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8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dx = -dx;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8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y += 10;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8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if (y &gt; 600) {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8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game.removeSprite(this);	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8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}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8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}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8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super.move();	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8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}</a:t>
            </a:r>
          </a:p>
        </p:txBody>
      </p:sp>
      <p:sp>
        <p:nvSpPr>
          <p:cNvPr id="907" name="직사각형"/>
          <p:cNvSpPr/>
          <p:nvPr/>
        </p:nvSpPr>
        <p:spPr>
          <a:xfrm>
            <a:off x="2217839" y="5744524"/>
            <a:ext cx="1657240" cy="1016640"/>
          </a:xfrm>
          <a:prstGeom prst="rect">
            <a:avLst/>
          </a:prstGeom>
          <a:solidFill>
            <a:srgbClr val="E8F6FC"/>
          </a:solidFill>
          <a:ln>
            <a:solidFill>
              <a:srgbClr val="A7A7A7"/>
            </a:solidFill>
          </a:ln>
        </p:spPr>
        <p:txBody>
          <a:bodyPr lIns="45718" tIns="45718" rIns="45718" bIns="45718"/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sp>
        <p:nvSpPr>
          <p:cNvPr id="908" name="public void move() {…"/>
          <p:cNvSpPr txBox="1"/>
          <p:nvPr/>
        </p:nvSpPr>
        <p:spPr>
          <a:xfrm>
            <a:off x="2268321" y="5749287"/>
            <a:ext cx="1556276" cy="10071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defTabSz="914400">
              <a:lnSpc>
                <a:spcPct val="90000"/>
              </a:lnSpc>
              <a:spcBef>
                <a:spcPts val="8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public void move() {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8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x += dx;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8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y += dy;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8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}</a:t>
            </a:r>
          </a:p>
        </p:txBody>
      </p:sp>
      <p:pic>
        <p:nvPicPr>
          <p:cNvPr id="909" name="image28.png" descr="image28.png"/>
          <p:cNvPicPr>
            <a:picLocks noChangeAspect="1"/>
          </p:cNvPicPr>
          <p:nvPr/>
        </p:nvPicPr>
        <p:blipFill>
          <a:blip r:embed="rId4"/>
          <a:srcRect t="16835" b="78103"/>
          <a:stretch>
            <a:fillRect/>
          </a:stretch>
        </p:blipFill>
        <p:spPr>
          <a:xfrm>
            <a:off x="-81559" y="-4929"/>
            <a:ext cx="12355095" cy="937924"/>
          </a:xfrm>
          <a:prstGeom prst="rect">
            <a:avLst/>
          </a:prstGeom>
          <a:ln w="12700">
            <a:miter lim="400000"/>
          </a:ln>
        </p:spPr>
      </p:pic>
      <p:sp>
        <p:nvSpPr>
          <p:cNvPr id="910" name="TextBox 2"/>
          <p:cNvSpPr txBox="1"/>
          <p:nvPr/>
        </p:nvSpPr>
        <p:spPr>
          <a:xfrm>
            <a:off x="321304" y="164257"/>
            <a:ext cx="4933998" cy="599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defTabSz="914400">
              <a:defRPr sz="3600">
                <a:latin typeface="NanumSquare_ac Bold"/>
                <a:ea typeface="NanumSquare_ac Bold"/>
                <a:cs typeface="NanumSquare_ac Bold"/>
                <a:sym typeface="NanumSquare_ac Bold"/>
              </a:defRPr>
            </a:lvl1pPr>
          </a:lstStyle>
          <a:p>
            <a:r>
              <a:t>기능 구현 - 7. 적 개체 이동</a:t>
            </a:r>
          </a:p>
        </p:txBody>
      </p:sp>
      <p:sp>
        <p:nvSpPr>
          <p:cNvPr id="911" name="선"/>
          <p:cNvSpPr/>
          <p:nvPr/>
        </p:nvSpPr>
        <p:spPr>
          <a:xfrm>
            <a:off x="3046457" y="5390867"/>
            <a:ext cx="4" cy="307345"/>
          </a:xfrm>
          <a:prstGeom prst="line">
            <a:avLst/>
          </a:prstGeom>
          <a:ln w="12700">
            <a:solidFill>
              <a:schemeClr val="accent3">
                <a:lumOff val="-12941"/>
              </a:schemeClr>
            </a:solidFill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912" name="슬라이드 번호 개체 틀 8"/>
          <p:cNvSpPr txBox="1">
            <a:spLocks noGrp="1"/>
          </p:cNvSpPr>
          <p:nvPr>
            <p:ph type="sldNum" sz="quarter" idx="4294967295"/>
          </p:nvPr>
        </p:nvSpPr>
        <p:spPr>
          <a:xfrm>
            <a:off x="11682831" y="6361482"/>
            <a:ext cx="301904" cy="307337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>
              <a:defRPr sz="1400" b="1"/>
            </a:lvl1pPr>
          </a:lstStyle>
          <a:p>
            <a:fld id="{86CB4B4D-7CA3-9044-876B-883B54F8677D}" type="slidenum">
              <a:t>30</a:t>
            </a:fld>
            <a:endParaRPr/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부제목 2"/>
          <p:cNvSpPr txBox="1"/>
          <p:nvPr/>
        </p:nvSpPr>
        <p:spPr>
          <a:xfrm>
            <a:off x="80448" y="945329"/>
            <a:ext cx="12100563" cy="9573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normAutofit/>
          </a:bodyPr>
          <a:lstStyle/>
          <a:p>
            <a:pPr defTabSz="914400">
              <a:lnSpc>
                <a:spcPct val="90000"/>
              </a:lnSpc>
              <a:spcBef>
                <a:spcPts val="600"/>
              </a:spcBef>
              <a:defRPr sz="12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8. </a:t>
            </a:r>
            <a:r>
              <a:rPr>
                <a:solidFill>
                  <a:srgbClr val="404040"/>
                </a:solidFill>
              </a:rPr>
              <a:t>플레이어 미사일 발사</a:t>
            </a:r>
          </a:p>
          <a:p>
            <a:pPr defTabSz="914400">
              <a:lnSpc>
                <a:spcPct val="90000"/>
              </a:lnSpc>
              <a:spcBef>
                <a:spcPts val="600"/>
              </a:spcBef>
              <a:defRPr sz="1200" b="1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endParaRPr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600"/>
              </a:spcBef>
              <a:defRPr sz="12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1. 플레이어의 생존 확인용 메소드 생성</a:t>
            </a:r>
          </a:p>
        </p:txBody>
      </p:sp>
      <p:sp>
        <p:nvSpPr>
          <p:cNvPr id="915" name="직사각형 14"/>
          <p:cNvSpPr/>
          <p:nvPr/>
        </p:nvSpPr>
        <p:spPr>
          <a:xfrm>
            <a:off x="4459208" y="3017545"/>
            <a:ext cx="1224372" cy="1160820"/>
          </a:xfrm>
          <a:prstGeom prst="rect">
            <a:avLst/>
          </a:prstGeom>
          <a:solidFill>
            <a:srgbClr val="F9F4EE"/>
          </a:solidFill>
          <a:ln w="12700">
            <a:solidFill>
              <a:srgbClr val="DDDDDD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pic>
        <p:nvPicPr>
          <p:cNvPr id="916" name="그림 15" descr="그림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1181" y="3453326"/>
            <a:ext cx="280427" cy="319196"/>
          </a:xfrm>
          <a:prstGeom prst="rect">
            <a:avLst/>
          </a:prstGeom>
          <a:ln w="12700">
            <a:miter lim="400000"/>
          </a:ln>
        </p:spPr>
      </p:pic>
      <p:sp>
        <p:nvSpPr>
          <p:cNvPr id="917" name="TextBox 17"/>
          <p:cNvSpPr txBox="1"/>
          <p:nvPr/>
        </p:nvSpPr>
        <p:spPr>
          <a:xfrm>
            <a:off x="4245845" y="2805576"/>
            <a:ext cx="975192" cy="345437"/>
          </a:xfrm>
          <a:prstGeom prst="rect">
            <a:avLst/>
          </a:prstGeom>
          <a:solidFill>
            <a:srgbClr val="EED6BC"/>
          </a:solidFill>
          <a:ln w="12700">
            <a:solidFill>
              <a:srgbClr val="527E34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 anchor="ctr">
            <a:spAutoFit/>
          </a:bodyPr>
          <a:lstStyle>
            <a:lvl1pPr algn="ctr">
              <a:defRPr sz="1300">
                <a:latin typeface="Noto Sans KR"/>
                <a:ea typeface="Noto Sans KR"/>
                <a:cs typeface="Noto Sans KR"/>
                <a:sym typeface="Noto Sans KR"/>
              </a:defRPr>
            </a:lvl1pPr>
          </a:lstStyle>
          <a:p>
            <a:r>
              <a:t>sprites 배열</a:t>
            </a:r>
          </a:p>
        </p:txBody>
      </p:sp>
      <p:sp>
        <p:nvSpPr>
          <p:cNvPr id="918" name="직사각형 20"/>
          <p:cNvSpPr/>
          <p:nvPr/>
        </p:nvSpPr>
        <p:spPr>
          <a:xfrm>
            <a:off x="8235667" y="3005027"/>
            <a:ext cx="1224371" cy="1160820"/>
          </a:xfrm>
          <a:prstGeom prst="rect">
            <a:avLst/>
          </a:prstGeom>
          <a:solidFill>
            <a:srgbClr val="F9F4EE"/>
          </a:solidFill>
          <a:ln w="12700">
            <a:solidFill>
              <a:srgbClr val="DDDDDD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919" name="TextBox 22"/>
          <p:cNvSpPr txBox="1"/>
          <p:nvPr/>
        </p:nvSpPr>
        <p:spPr>
          <a:xfrm>
            <a:off x="8047048" y="2805576"/>
            <a:ext cx="975192" cy="345437"/>
          </a:xfrm>
          <a:prstGeom prst="rect">
            <a:avLst/>
          </a:prstGeom>
          <a:solidFill>
            <a:srgbClr val="EED6BC"/>
          </a:solidFill>
          <a:ln w="12700">
            <a:solidFill>
              <a:srgbClr val="527E34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 anchor="ctr">
            <a:spAutoFit/>
          </a:bodyPr>
          <a:lstStyle>
            <a:lvl1pPr algn="ctr">
              <a:defRPr sz="1300">
                <a:latin typeface="Noto Sans KR"/>
                <a:ea typeface="Noto Sans KR"/>
                <a:cs typeface="Noto Sans KR"/>
                <a:sym typeface="Noto Sans KR"/>
              </a:defRPr>
            </a:lvl1pPr>
          </a:lstStyle>
          <a:p>
            <a:r>
              <a:t>sprites 배열</a:t>
            </a:r>
          </a:p>
        </p:txBody>
      </p:sp>
      <p:sp>
        <p:nvSpPr>
          <p:cNvPr id="920" name="TextBox 5"/>
          <p:cNvSpPr txBox="1"/>
          <p:nvPr/>
        </p:nvSpPr>
        <p:spPr>
          <a:xfrm>
            <a:off x="6550355" y="3457742"/>
            <a:ext cx="634505" cy="354962"/>
          </a:xfrm>
          <a:prstGeom prst="rect">
            <a:avLst/>
          </a:prstGeom>
          <a:ln>
            <a:solidFill>
              <a:srgbClr val="000000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1400">
                <a:latin typeface="Noto Sans KR"/>
                <a:ea typeface="Noto Sans KR"/>
                <a:cs typeface="Noto Sans KR"/>
                <a:sym typeface="Noto Sans KR"/>
              </a:defRPr>
            </a:lvl1pPr>
          </a:lstStyle>
          <a:p>
            <a:r>
              <a:t>true</a:t>
            </a:r>
          </a:p>
        </p:txBody>
      </p:sp>
      <p:sp>
        <p:nvSpPr>
          <p:cNvPr id="921" name="TextBox 25"/>
          <p:cNvSpPr txBox="1"/>
          <p:nvPr/>
        </p:nvSpPr>
        <p:spPr>
          <a:xfrm>
            <a:off x="10391506" y="3432895"/>
            <a:ext cx="675374" cy="354962"/>
          </a:xfrm>
          <a:prstGeom prst="rect">
            <a:avLst/>
          </a:prstGeom>
          <a:ln>
            <a:solidFill>
              <a:srgbClr val="000000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1400">
                <a:latin typeface="Noto Sans KR"/>
                <a:ea typeface="Noto Sans KR"/>
                <a:cs typeface="Noto Sans KR"/>
                <a:sym typeface="Noto Sans KR"/>
              </a:defRPr>
            </a:lvl1pPr>
          </a:lstStyle>
          <a:p>
            <a:r>
              <a:t>false</a:t>
            </a:r>
          </a:p>
        </p:txBody>
      </p:sp>
      <p:sp>
        <p:nvSpPr>
          <p:cNvPr id="922" name="직선 연결선 26"/>
          <p:cNvSpPr/>
          <p:nvPr/>
        </p:nvSpPr>
        <p:spPr>
          <a:xfrm flipH="1">
            <a:off x="3889259" y="1780525"/>
            <a:ext cx="5" cy="4614905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923" name="직사각형"/>
          <p:cNvSpPr/>
          <p:nvPr/>
        </p:nvSpPr>
        <p:spPr>
          <a:xfrm>
            <a:off x="652460" y="2875177"/>
            <a:ext cx="2698945" cy="1732803"/>
          </a:xfrm>
          <a:prstGeom prst="rect">
            <a:avLst/>
          </a:prstGeom>
          <a:solidFill>
            <a:srgbClr val="E8F6FC"/>
          </a:solidFill>
          <a:ln>
            <a:solidFill>
              <a:srgbClr val="A7A7A7"/>
            </a:solidFill>
          </a:ln>
        </p:spPr>
        <p:txBody>
          <a:bodyPr lIns="45718" tIns="45718" rIns="45718" bIns="45718"/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sp>
        <p:nvSpPr>
          <p:cNvPr id="924" name="//플레이어 개체 생존 확인을 위한 메소드…"/>
          <p:cNvSpPr txBox="1"/>
          <p:nvPr/>
        </p:nvSpPr>
        <p:spPr>
          <a:xfrm>
            <a:off x="702941" y="2879937"/>
            <a:ext cx="2597981" cy="16344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//플레이어 개체 생존 확인을 위한 메소드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public boolean checkplayeralive() {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if (sprites.contains(starship))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return true;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return false;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}</a:t>
            </a:r>
          </a:p>
        </p:txBody>
      </p:sp>
      <p:sp>
        <p:nvSpPr>
          <p:cNvPr id="925" name="직선 연결선 39"/>
          <p:cNvSpPr/>
          <p:nvPr/>
        </p:nvSpPr>
        <p:spPr>
          <a:xfrm flipH="1">
            <a:off x="7702021" y="1639940"/>
            <a:ext cx="6" cy="4807289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pic>
        <p:nvPicPr>
          <p:cNvPr id="926" name="image28.png" descr="image28.png"/>
          <p:cNvPicPr>
            <a:picLocks noChangeAspect="1"/>
          </p:cNvPicPr>
          <p:nvPr/>
        </p:nvPicPr>
        <p:blipFill>
          <a:blip r:embed="rId3"/>
          <a:srcRect t="16835" b="78103"/>
          <a:stretch>
            <a:fillRect/>
          </a:stretch>
        </p:blipFill>
        <p:spPr>
          <a:xfrm>
            <a:off x="-81559" y="-4929"/>
            <a:ext cx="12355095" cy="937924"/>
          </a:xfrm>
          <a:prstGeom prst="rect">
            <a:avLst/>
          </a:prstGeom>
          <a:ln w="12700">
            <a:miter lim="400000"/>
          </a:ln>
        </p:spPr>
      </p:pic>
      <p:sp>
        <p:nvSpPr>
          <p:cNvPr id="927" name="TextBox 2"/>
          <p:cNvSpPr txBox="1"/>
          <p:nvPr/>
        </p:nvSpPr>
        <p:spPr>
          <a:xfrm>
            <a:off x="321306" y="164257"/>
            <a:ext cx="6506765" cy="599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defTabSz="914400">
              <a:defRPr sz="3600">
                <a:latin typeface="NanumSquare_ac Bold"/>
                <a:ea typeface="NanumSquare_ac Bold"/>
                <a:cs typeface="NanumSquare_ac Bold"/>
                <a:sym typeface="NanumSquare_ac Bold"/>
              </a:defRPr>
            </a:lvl1pPr>
          </a:lstStyle>
          <a:p>
            <a:r>
              <a:t>기능 구현 - 8. 플레이어 미사일 발사</a:t>
            </a:r>
          </a:p>
        </p:txBody>
      </p:sp>
      <p:sp>
        <p:nvSpPr>
          <p:cNvPr id="928" name="선"/>
          <p:cNvSpPr/>
          <p:nvPr/>
        </p:nvSpPr>
        <p:spPr>
          <a:xfrm>
            <a:off x="5932673" y="3635226"/>
            <a:ext cx="301913" cy="5"/>
          </a:xfrm>
          <a:prstGeom prst="line">
            <a:avLst/>
          </a:prstGeom>
          <a:ln w="12700">
            <a:solidFill>
              <a:schemeClr val="accent3">
                <a:lumOff val="-12941"/>
              </a:schemeClr>
            </a:solidFill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929" name="선"/>
          <p:cNvSpPr/>
          <p:nvPr/>
        </p:nvSpPr>
        <p:spPr>
          <a:xfrm>
            <a:off x="9775611" y="3635226"/>
            <a:ext cx="301912" cy="5"/>
          </a:xfrm>
          <a:prstGeom prst="line">
            <a:avLst/>
          </a:prstGeom>
          <a:ln w="12700">
            <a:solidFill>
              <a:schemeClr val="accent3">
                <a:lumOff val="-12941"/>
              </a:schemeClr>
            </a:solidFill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930" name="슬라이드 번호 개체 틀 6"/>
          <p:cNvSpPr txBox="1">
            <a:spLocks noGrp="1"/>
          </p:cNvSpPr>
          <p:nvPr>
            <p:ph type="sldNum" sz="quarter" idx="4294967295"/>
          </p:nvPr>
        </p:nvSpPr>
        <p:spPr>
          <a:xfrm>
            <a:off x="11682831" y="6361482"/>
            <a:ext cx="301904" cy="307337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>
              <a:defRPr sz="1400" b="1"/>
            </a:lvl1pPr>
          </a:lstStyle>
          <a:p>
            <a:fld id="{86CB4B4D-7CA3-9044-876B-883B54F8677D}" type="slidenum">
              <a:t>31</a:t>
            </a:fld>
            <a:endParaRPr/>
          </a:p>
        </p:txBody>
      </p:sp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직사각형"/>
          <p:cNvSpPr/>
          <p:nvPr/>
        </p:nvSpPr>
        <p:spPr>
          <a:xfrm>
            <a:off x="686140" y="3866405"/>
            <a:ext cx="5128991" cy="2878460"/>
          </a:xfrm>
          <a:prstGeom prst="rect">
            <a:avLst/>
          </a:prstGeom>
          <a:solidFill>
            <a:srgbClr val="E8F6FC"/>
          </a:solidFill>
          <a:ln>
            <a:solidFill>
              <a:srgbClr val="A7A7A7"/>
            </a:solidFill>
          </a:ln>
        </p:spPr>
        <p:txBody>
          <a:bodyPr lIns="45718" tIns="45718" rIns="45718" bIns="45718"/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sp>
        <p:nvSpPr>
          <p:cNvPr id="933" name="//생성자로 개체 기본 값 설정…"/>
          <p:cNvSpPr txBox="1"/>
          <p:nvPr/>
        </p:nvSpPr>
        <p:spPr>
          <a:xfrm>
            <a:off x="736620" y="3871166"/>
            <a:ext cx="4828395" cy="28689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defTabSz="914400">
              <a:lnSpc>
                <a:spcPct val="90000"/>
              </a:lnSpc>
              <a:spcBef>
                <a:spcPts val="7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//생성자로 개체 기본 값 설정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7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</a:t>
            </a:r>
            <a:r>
              <a:rPr b="0"/>
              <a:t>public ShotSprite(GalagaGame game, Image image, int x, int y, int hp) {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7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super(image, x, y, hp);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7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this.game = game;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7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dy = -3;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7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}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7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@Override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7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public void move() {</a:t>
            </a:r>
            <a:endParaRPr b="1"/>
          </a:p>
          <a:p>
            <a:pPr defTabSz="914400">
              <a:lnSpc>
                <a:spcPct val="90000"/>
              </a:lnSpc>
              <a:spcBef>
                <a:spcPts val="7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//Sprite의 move메소드 실행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7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super.move();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7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…..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7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}</a:t>
            </a:r>
          </a:p>
        </p:txBody>
      </p:sp>
      <p:sp>
        <p:nvSpPr>
          <p:cNvPr id="934" name="부제목 2"/>
          <p:cNvSpPr txBox="1"/>
          <p:nvPr/>
        </p:nvSpPr>
        <p:spPr>
          <a:xfrm>
            <a:off x="45720" y="946645"/>
            <a:ext cx="12100560" cy="7598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normAutofit/>
          </a:bodyPr>
          <a:lstStyle/>
          <a:p>
            <a:pPr defTabSz="842709">
              <a:lnSpc>
                <a:spcPct val="90000"/>
              </a:lnSpc>
              <a:spcBef>
                <a:spcPts val="200"/>
              </a:spcBef>
              <a:defRPr sz="11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8. </a:t>
            </a:r>
            <a:r>
              <a:rPr>
                <a:solidFill>
                  <a:srgbClr val="404040"/>
                </a:solidFill>
              </a:rPr>
              <a:t>플레이어 미사일 발사</a:t>
            </a:r>
          </a:p>
          <a:p>
            <a:pPr marL="210675" indent="-210675" defTabSz="842709">
              <a:lnSpc>
                <a:spcPct val="90000"/>
              </a:lnSpc>
              <a:spcBef>
                <a:spcPts val="200"/>
              </a:spcBef>
              <a:buSzPct val="100000"/>
              <a:buAutoNum type="arabicPeriod"/>
              <a:defRPr sz="11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endParaRPr>
              <a:solidFill>
                <a:srgbClr val="404040"/>
              </a:solidFill>
            </a:endParaRPr>
          </a:p>
          <a:p>
            <a:pPr defTabSz="842709">
              <a:lnSpc>
                <a:spcPct val="90000"/>
              </a:lnSpc>
              <a:spcBef>
                <a:spcPts val="200"/>
              </a:spcBef>
              <a:defRPr sz="11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2. 플레이어가 생존하고 있다면 플레이어 위치에 미사일을 생성 후 위로 3씩 이동</a:t>
            </a:r>
          </a:p>
        </p:txBody>
      </p:sp>
      <p:grpSp>
        <p:nvGrpSpPr>
          <p:cNvPr id="939" name="그룹 26"/>
          <p:cNvGrpSpPr/>
          <p:nvPr/>
        </p:nvGrpSpPr>
        <p:grpSpPr>
          <a:xfrm>
            <a:off x="6972968" y="1670038"/>
            <a:ext cx="4704802" cy="3542301"/>
            <a:chOff x="0" y="0"/>
            <a:chExt cx="4704801" cy="3542300"/>
          </a:xfrm>
        </p:grpSpPr>
        <p:pic>
          <p:nvPicPr>
            <p:cNvPr id="935" name="그림 27" descr="그림 2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1" y="0"/>
              <a:ext cx="4704803" cy="35423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938" name="그룹 28"/>
            <p:cNvGrpSpPr/>
            <p:nvPr/>
          </p:nvGrpSpPr>
          <p:grpSpPr>
            <a:xfrm>
              <a:off x="1416254" y="2215711"/>
              <a:ext cx="381011" cy="1062944"/>
              <a:chOff x="-1" y="0"/>
              <a:chExt cx="381010" cy="1062943"/>
            </a:xfrm>
          </p:grpSpPr>
          <p:pic>
            <p:nvPicPr>
              <p:cNvPr id="936" name="그림 29" descr="그림 29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2" y="681938"/>
                <a:ext cx="381012" cy="38100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937" name="직선 화살표 연결선 30"/>
              <p:cNvSpPr/>
              <p:nvPr/>
            </p:nvSpPr>
            <p:spPr>
              <a:xfrm flipV="1">
                <a:off x="190501" y="0"/>
                <a:ext cx="5" cy="376722"/>
              </a:xfrm>
              <a:prstGeom prst="line">
                <a:avLst/>
              </a:prstGeom>
              <a:noFill/>
              <a:ln w="6350" cap="flat">
                <a:solidFill>
                  <a:srgbClr val="000000"/>
                </a:solidFill>
                <a:prstDash val="solid"/>
                <a:miter lim="800000"/>
                <a:tailEnd type="triangle" w="med" len="med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endParaRPr/>
              </a:p>
            </p:txBody>
          </p:sp>
        </p:grpSp>
      </p:grpSp>
      <p:sp>
        <p:nvSpPr>
          <p:cNvPr id="940" name="TextBox 9"/>
          <p:cNvSpPr txBox="1"/>
          <p:nvPr/>
        </p:nvSpPr>
        <p:spPr>
          <a:xfrm>
            <a:off x="8634669" y="3813238"/>
            <a:ext cx="216913" cy="396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>
                <a:latin typeface="Noto Sans KR"/>
                <a:ea typeface="Noto Sans KR"/>
                <a:cs typeface="Noto Sans KR"/>
                <a:sym typeface="Noto Sans KR"/>
              </a:defRPr>
            </a:lvl1pPr>
          </a:lstStyle>
          <a:p>
            <a:r>
              <a:t>3</a:t>
            </a:r>
          </a:p>
        </p:txBody>
      </p:sp>
      <p:pic>
        <p:nvPicPr>
          <p:cNvPr id="941" name="그림 38" descr="그림 3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8289" y="4357058"/>
            <a:ext cx="142880" cy="133355"/>
          </a:xfrm>
          <a:prstGeom prst="rect">
            <a:avLst/>
          </a:prstGeom>
          <a:ln w="12700">
            <a:miter lim="400000"/>
          </a:ln>
        </p:spPr>
      </p:pic>
      <p:pic>
        <p:nvPicPr>
          <p:cNvPr id="942" name="그림 40" descr="그림 4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34358" y="3974103"/>
            <a:ext cx="723814" cy="200005"/>
          </a:xfrm>
          <a:prstGeom prst="rect">
            <a:avLst/>
          </a:prstGeom>
          <a:ln w="12700">
            <a:miter lim="400000"/>
          </a:ln>
        </p:spPr>
      </p:pic>
      <p:sp>
        <p:nvSpPr>
          <p:cNvPr id="943" name="직선 연결선 20"/>
          <p:cNvSpPr/>
          <p:nvPr/>
        </p:nvSpPr>
        <p:spPr>
          <a:xfrm flipH="1">
            <a:off x="6458728" y="1121548"/>
            <a:ext cx="7" cy="5479315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944" name="직사각형"/>
          <p:cNvSpPr/>
          <p:nvPr/>
        </p:nvSpPr>
        <p:spPr>
          <a:xfrm>
            <a:off x="686140" y="1720281"/>
            <a:ext cx="5128991" cy="2007874"/>
          </a:xfrm>
          <a:prstGeom prst="rect">
            <a:avLst/>
          </a:prstGeom>
          <a:solidFill>
            <a:srgbClr val="E8F6FC"/>
          </a:solidFill>
          <a:ln>
            <a:solidFill>
              <a:srgbClr val="A7A7A7"/>
            </a:solidFill>
          </a:ln>
        </p:spPr>
        <p:txBody>
          <a:bodyPr lIns="45718" tIns="45718" rIns="45718" bIns="45718"/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sp>
        <p:nvSpPr>
          <p:cNvPr id="945" name="//플레이어가 살아있는지 체크하고 미사일을 쏘며 미사일 발사 소리를 낼 메소드…"/>
          <p:cNvSpPr txBox="1"/>
          <p:nvPr/>
        </p:nvSpPr>
        <p:spPr>
          <a:xfrm>
            <a:off x="736619" y="1720282"/>
            <a:ext cx="4938888" cy="2007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defTabSz="914400">
              <a:lnSpc>
                <a:spcPct val="90000"/>
              </a:lnSpc>
              <a:spcBef>
                <a:spcPts val="8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//플레이어가 살아있는지 체크하고 미사일을 쏘며 미사일 발사 소리를 낼 메소드</a:t>
            </a:r>
          </a:p>
          <a:p>
            <a:pPr defTabSz="914400">
              <a:lnSpc>
                <a:spcPct val="90000"/>
              </a:lnSpc>
              <a:spcBef>
                <a:spcPts val="8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public void fire() {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8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if (checkplayeralive()) {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8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ShotSprite playershot = new ShotSprite(this, shotImage,starship.getX() 10,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8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starship.getY() - 30, 0);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8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sprites.add(playershot);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8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shotMusic();}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8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}</a:t>
            </a:r>
          </a:p>
        </p:txBody>
      </p:sp>
      <p:sp>
        <p:nvSpPr>
          <p:cNvPr id="946" name="슬라이드 번호 개체 틀 6"/>
          <p:cNvSpPr txBox="1">
            <a:spLocks noGrp="1"/>
          </p:cNvSpPr>
          <p:nvPr>
            <p:ph type="sldNum" sz="quarter" idx="4294967295"/>
          </p:nvPr>
        </p:nvSpPr>
        <p:spPr>
          <a:xfrm>
            <a:off x="11670461" y="6348128"/>
            <a:ext cx="301904" cy="307337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>
              <a:defRPr sz="1400" b="1"/>
            </a:lvl1pPr>
          </a:lstStyle>
          <a:p>
            <a:fld id="{86CB4B4D-7CA3-9044-876B-883B54F8677D}" type="slidenum">
              <a:t>32</a:t>
            </a:fld>
            <a:endParaRPr/>
          </a:p>
        </p:txBody>
      </p:sp>
      <p:sp>
        <p:nvSpPr>
          <p:cNvPr id="947" name="직선 화살표 연결선 43"/>
          <p:cNvSpPr/>
          <p:nvPr/>
        </p:nvSpPr>
        <p:spPr>
          <a:xfrm flipH="1">
            <a:off x="2558980" y="2688531"/>
            <a:ext cx="941453" cy="1512825"/>
          </a:xfrm>
          <a:prstGeom prst="line">
            <a:avLst/>
          </a:prstGeom>
          <a:ln w="28575">
            <a:solidFill>
              <a:srgbClr val="000000"/>
            </a:solidFill>
            <a:miter/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pic>
        <p:nvPicPr>
          <p:cNvPr id="948" name="image28.png" descr="image28.png"/>
          <p:cNvPicPr>
            <a:picLocks noChangeAspect="1"/>
          </p:cNvPicPr>
          <p:nvPr/>
        </p:nvPicPr>
        <p:blipFill>
          <a:blip r:embed="rId6"/>
          <a:srcRect t="16835" b="78103"/>
          <a:stretch>
            <a:fillRect/>
          </a:stretch>
        </p:blipFill>
        <p:spPr>
          <a:xfrm>
            <a:off x="-81559" y="-4929"/>
            <a:ext cx="12355095" cy="937924"/>
          </a:xfrm>
          <a:prstGeom prst="rect">
            <a:avLst/>
          </a:prstGeom>
          <a:ln w="12700">
            <a:miter lim="400000"/>
          </a:ln>
        </p:spPr>
      </p:pic>
      <p:sp>
        <p:nvSpPr>
          <p:cNvPr id="949" name="TextBox 2"/>
          <p:cNvSpPr txBox="1"/>
          <p:nvPr/>
        </p:nvSpPr>
        <p:spPr>
          <a:xfrm>
            <a:off x="321306" y="164257"/>
            <a:ext cx="6506765" cy="599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defTabSz="914400">
              <a:defRPr sz="3600">
                <a:latin typeface="NanumSquare_ac Bold"/>
                <a:ea typeface="NanumSquare_ac Bold"/>
                <a:cs typeface="NanumSquare_ac Bold"/>
                <a:sym typeface="NanumSquare_ac Bold"/>
              </a:defRPr>
            </a:lvl1pPr>
          </a:lstStyle>
          <a:p>
            <a:r>
              <a:t>기능 구현 - 8. 플레이어 미사일 발사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00058 -0.089029" pathEditMode="relative">
                                      <p:cBhvr>
                                        <p:cTn id="6" dur="1000" fill="hold"/>
                                        <p:tgtEl>
                                          <p:spTgt spid="9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직사각형"/>
          <p:cNvSpPr/>
          <p:nvPr/>
        </p:nvSpPr>
        <p:spPr>
          <a:xfrm>
            <a:off x="686140" y="3536731"/>
            <a:ext cx="5128991" cy="3208135"/>
          </a:xfrm>
          <a:prstGeom prst="rect">
            <a:avLst/>
          </a:prstGeom>
          <a:solidFill>
            <a:srgbClr val="E8F6FC"/>
          </a:solidFill>
          <a:ln>
            <a:solidFill>
              <a:srgbClr val="A7A7A7"/>
            </a:solidFill>
          </a:ln>
        </p:spPr>
        <p:txBody>
          <a:bodyPr lIns="45718" tIns="45718" rIns="45718" bIns="45718"/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sp>
        <p:nvSpPr>
          <p:cNvPr id="952" name="//생성자로 개체 기본 값 설정…"/>
          <p:cNvSpPr txBox="1"/>
          <p:nvPr/>
        </p:nvSpPr>
        <p:spPr>
          <a:xfrm>
            <a:off x="696681" y="3533653"/>
            <a:ext cx="4828396" cy="33655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defTabSz="914400">
              <a:lnSpc>
                <a:spcPct val="90000"/>
              </a:lnSpc>
              <a:spcBef>
                <a:spcPts val="6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dirty="0"/>
              <a:t>//</a:t>
            </a:r>
            <a:r>
              <a:rPr dirty="0" err="1"/>
              <a:t>생성자로</a:t>
            </a:r>
            <a:r>
              <a:rPr dirty="0"/>
              <a:t> </a:t>
            </a:r>
            <a:r>
              <a:rPr dirty="0" err="1"/>
              <a:t>개체</a:t>
            </a:r>
            <a:r>
              <a:rPr dirty="0"/>
              <a:t> </a:t>
            </a:r>
            <a:r>
              <a:rPr dirty="0" err="1"/>
              <a:t>기본</a:t>
            </a:r>
            <a:r>
              <a:rPr dirty="0"/>
              <a:t> 값 </a:t>
            </a:r>
            <a:r>
              <a:rPr dirty="0" err="1"/>
              <a:t>설정</a:t>
            </a:r>
            <a:endParaRPr sz="2400" dirty="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6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b="0" dirty="0"/>
              <a:t>public </a:t>
            </a:r>
            <a:r>
              <a:rPr b="0" dirty="0" err="1"/>
              <a:t>SpecialFireSprite</a:t>
            </a:r>
            <a:r>
              <a:rPr b="0" dirty="0"/>
              <a:t>(</a:t>
            </a:r>
            <a:r>
              <a:rPr b="0" dirty="0" err="1"/>
              <a:t>GalagaGame</a:t>
            </a:r>
            <a:r>
              <a:rPr b="0" dirty="0"/>
              <a:t> game, Image </a:t>
            </a:r>
            <a:r>
              <a:rPr b="0" dirty="0" err="1"/>
              <a:t>image</a:t>
            </a:r>
            <a:r>
              <a:rPr b="0" dirty="0"/>
              <a:t>, int x, int y, int hp) {</a:t>
            </a:r>
            <a:endParaRPr sz="2400" dirty="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6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dirty="0"/>
              <a:t>	super(image, x, y, hp);</a:t>
            </a:r>
            <a:endParaRPr sz="2400" dirty="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6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dirty="0"/>
              <a:t>	</a:t>
            </a:r>
            <a:r>
              <a:rPr dirty="0" err="1"/>
              <a:t>this.game</a:t>
            </a:r>
            <a:r>
              <a:rPr dirty="0"/>
              <a:t> = game;</a:t>
            </a:r>
            <a:endParaRPr sz="2400" dirty="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6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dirty="0"/>
              <a:t>	</a:t>
            </a:r>
            <a:r>
              <a:rPr dirty="0" err="1"/>
              <a:t>dy</a:t>
            </a:r>
            <a:r>
              <a:rPr dirty="0"/>
              <a:t> = -2;</a:t>
            </a:r>
            <a:endParaRPr sz="2400" dirty="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6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dirty="0"/>
              <a:t>}</a:t>
            </a:r>
            <a:endParaRPr sz="2400" dirty="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6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dirty="0"/>
              <a:t>@Override</a:t>
            </a:r>
            <a:endParaRPr sz="2400" dirty="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6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dirty="0"/>
              <a:t>public void move() {</a:t>
            </a:r>
            <a:endParaRPr b="1" dirty="0"/>
          </a:p>
          <a:p>
            <a:pPr defTabSz="914400">
              <a:lnSpc>
                <a:spcPct val="90000"/>
              </a:lnSpc>
              <a:spcBef>
                <a:spcPts val="6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dirty="0"/>
              <a:t>//</a:t>
            </a:r>
            <a:r>
              <a:rPr dirty="0" err="1"/>
              <a:t>Sprite의</a:t>
            </a:r>
            <a:r>
              <a:rPr dirty="0"/>
              <a:t> </a:t>
            </a:r>
            <a:r>
              <a:rPr dirty="0" err="1"/>
              <a:t>move메소드</a:t>
            </a:r>
            <a:r>
              <a:rPr dirty="0"/>
              <a:t> </a:t>
            </a:r>
            <a:r>
              <a:rPr dirty="0" err="1"/>
              <a:t>실행</a:t>
            </a:r>
            <a:endParaRPr sz="2400" dirty="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6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dirty="0"/>
              <a:t>	</a:t>
            </a:r>
            <a:r>
              <a:rPr dirty="0" err="1"/>
              <a:t>super.move</a:t>
            </a:r>
            <a:r>
              <a:rPr dirty="0"/>
              <a:t>();</a:t>
            </a:r>
            <a:endParaRPr sz="2400" dirty="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6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dirty="0"/>
              <a:t>	…..</a:t>
            </a:r>
            <a:endParaRPr sz="2400" dirty="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6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dirty="0"/>
              <a:t>}</a:t>
            </a:r>
            <a:endParaRPr lang="en-US" dirty="0"/>
          </a:p>
          <a:p>
            <a:pPr defTabSz="914400">
              <a:lnSpc>
                <a:spcPct val="90000"/>
              </a:lnSpc>
              <a:spcBef>
                <a:spcPts val="6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lang="en-US" altLang="ko-KR" b="1" dirty="0"/>
              <a:t>//</a:t>
            </a:r>
            <a:r>
              <a:rPr lang="ko-KR" altLang="en-US" b="1" dirty="0" err="1"/>
              <a:t>필살기</a:t>
            </a:r>
            <a:r>
              <a:rPr lang="ko-KR" altLang="en-US" b="1" dirty="0"/>
              <a:t> 사용을 위한 메소드</a:t>
            </a:r>
          </a:p>
          <a:p>
            <a:pPr defTabSz="914400">
              <a:lnSpc>
                <a:spcPct val="90000"/>
              </a:lnSpc>
              <a:spcBef>
                <a:spcPts val="6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lang="ko-KR" altLang="en-US" dirty="0"/>
              <a:t>        </a:t>
            </a:r>
            <a:r>
              <a:rPr lang="en-US" altLang="ko-KR" dirty="0"/>
              <a:t>if(</a:t>
            </a:r>
            <a:r>
              <a:rPr lang="en-US" altLang="ko-KR" dirty="0" err="1"/>
              <a:t>e.getKeyCode</a:t>
            </a:r>
            <a:r>
              <a:rPr lang="en-US" altLang="ko-KR" dirty="0"/>
              <a:t>() == </a:t>
            </a:r>
            <a:r>
              <a:rPr lang="en-US" altLang="ko-KR" dirty="0" err="1"/>
              <a:t>KeyEvent.VK_B</a:t>
            </a:r>
            <a:r>
              <a:rPr lang="en-US" altLang="ko-KR" dirty="0"/>
              <a:t>){</a:t>
            </a:r>
          </a:p>
          <a:p>
            <a:pPr defTabSz="914400">
              <a:lnSpc>
                <a:spcPct val="90000"/>
              </a:lnSpc>
              <a:spcBef>
                <a:spcPts val="6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lang="en-US" altLang="ko-KR" dirty="0"/>
              <a:t>            </a:t>
            </a:r>
            <a:r>
              <a:rPr lang="en-US" altLang="ko-KR" dirty="0" err="1"/>
              <a:t>specialFire</a:t>
            </a:r>
            <a:r>
              <a:rPr lang="en-US" altLang="ko-KR" dirty="0"/>
              <a:t>();</a:t>
            </a:r>
          </a:p>
          <a:p>
            <a:pPr defTabSz="914400">
              <a:lnSpc>
                <a:spcPct val="90000"/>
              </a:lnSpc>
              <a:spcBef>
                <a:spcPts val="6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lang="en-US" altLang="ko-KR" dirty="0"/>
              <a:t>        }</a:t>
            </a:r>
            <a:endParaRPr lang="ko-KR" altLang="en-US" dirty="0"/>
          </a:p>
        </p:txBody>
      </p:sp>
      <p:sp>
        <p:nvSpPr>
          <p:cNvPr id="953" name="부제목 2"/>
          <p:cNvSpPr txBox="1"/>
          <p:nvPr/>
        </p:nvSpPr>
        <p:spPr>
          <a:xfrm>
            <a:off x="45720" y="946645"/>
            <a:ext cx="12100560" cy="7598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normAutofit/>
          </a:bodyPr>
          <a:lstStyle/>
          <a:p>
            <a:pPr defTabSz="842709">
              <a:lnSpc>
                <a:spcPct val="90000"/>
              </a:lnSpc>
              <a:spcBef>
                <a:spcPts val="200"/>
              </a:spcBef>
              <a:defRPr sz="11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9. </a:t>
            </a:r>
            <a:r>
              <a:rPr>
                <a:solidFill>
                  <a:srgbClr val="404040"/>
                </a:solidFill>
              </a:rPr>
              <a:t>플레이어 필살기 발사</a:t>
            </a:r>
          </a:p>
          <a:p>
            <a:pPr marL="210675" indent="-210675" defTabSz="842709">
              <a:lnSpc>
                <a:spcPct val="90000"/>
              </a:lnSpc>
              <a:spcBef>
                <a:spcPts val="200"/>
              </a:spcBef>
              <a:buSzPct val="100000"/>
              <a:buAutoNum type="arabicPeriod"/>
              <a:defRPr sz="11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endParaRPr>
              <a:solidFill>
                <a:srgbClr val="404040"/>
              </a:solidFill>
            </a:endParaRPr>
          </a:p>
          <a:p>
            <a:pPr defTabSz="842709">
              <a:lnSpc>
                <a:spcPct val="90000"/>
              </a:lnSpc>
              <a:spcBef>
                <a:spcPts val="200"/>
              </a:spcBef>
              <a:defRPr sz="11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1. 플레이어가 생존하고 있다면 플레이어 위치에 필살기 미사일을 생성 후 위로 2씩 이동</a:t>
            </a:r>
          </a:p>
        </p:txBody>
      </p:sp>
      <p:grpSp>
        <p:nvGrpSpPr>
          <p:cNvPr id="958" name="그룹 26"/>
          <p:cNvGrpSpPr/>
          <p:nvPr/>
        </p:nvGrpSpPr>
        <p:grpSpPr>
          <a:xfrm>
            <a:off x="6972967" y="1670038"/>
            <a:ext cx="4704805" cy="3542302"/>
            <a:chOff x="0" y="0"/>
            <a:chExt cx="4704803" cy="3542301"/>
          </a:xfrm>
        </p:grpSpPr>
        <p:pic>
          <p:nvPicPr>
            <p:cNvPr id="954" name="그림 27" descr="그림 2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1" y="0"/>
              <a:ext cx="4704804" cy="35423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957" name="그룹 28"/>
            <p:cNvGrpSpPr/>
            <p:nvPr/>
          </p:nvGrpSpPr>
          <p:grpSpPr>
            <a:xfrm>
              <a:off x="1416253" y="2215711"/>
              <a:ext cx="381014" cy="1062947"/>
              <a:chOff x="0" y="0"/>
              <a:chExt cx="381013" cy="1062945"/>
            </a:xfrm>
          </p:grpSpPr>
          <p:pic>
            <p:nvPicPr>
              <p:cNvPr id="955" name="그림 29" descr="그림 29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1" y="681937"/>
                <a:ext cx="381014" cy="38101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956" name="직선 화살표 연결선 30"/>
              <p:cNvSpPr/>
              <p:nvPr/>
            </p:nvSpPr>
            <p:spPr>
              <a:xfrm flipV="1">
                <a:off x="190502" y="0"/>
                <a:ext cx="6" cy="376723"/>
              </a:xfrm>
              <a:prstGeom prst="line">
                <a:avLst/>
              </a:prstGeom>
              <a:noFill/>
              <a:ln w="6350" cap="flat">
                <a:solidFill>
                  <a:srgbClr val="000000"/>
                </a:solidFill>
                <a:prstDash val="solid"/>
                <a:miter lim="800000"/>
                <a:tailEnd type="triangle" w="med" len="med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endParaRPr/>
              </a:p>
            </p:txBody>
          </p:sp>
        </p:grpSp>
      </p:grpSp>
      <p:sp>
        <p:nvSpPr>
          <p:cNvPr id="959" name="TextBox 9"/>
          <p:cNvSpPr txBox="1"/>
          <p:nvPr/>
        </p:nvSpPr>
        <p:spPr>
          <a:xfrm>
            <a:off x="8634669" y="3813238"/>
            <a:ext cx="216913" cy="396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>
                <a:latin typeface="Noto Sans KR"/>
                <a:ea typeface="Noto Sans KR"/>
                <a:cs typeface="Noto Sans KR"/>
                <a:sym typeface="Noto Sans KR"/>
              </a:defRPr>
            </a:lvl1pPr>
          </a:lstStyle>
          <a:p>
            <a:r>
              <a:t>3</a:t>
            </a:r>
          </a:p>
        </p:txBody>
      </p:sp>
      <p:pic>
        <p:nvPicPr>
          <p:cNvPr id="960" name="그림 40" descr="그림 4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4358" y="3974103"/>
            <a:ext cx="723815" cy="200006"/>
          </a:xfrm>
          <a:prstGeom prst="rect">
            <a:avLst/>
          </a:prstGeom>
          <a:ln w="12700">
            <a:miter lim="400000"/>
          </a:ln>
        </p:spPr>
      </p:pic>
      <p:sp>
        <p:nvSpPr>
          <p:cNvPr id="961" name="직선 연결선 20"/>
          <p:cNvSpPr/>
          <p:nvPr/>
        </p:nvSpPr>
        <p:spPr>
          <a:xfrm flipH="1">
            <a:off x="6458728" y="1121548"/>
            <a:ext cx="7" cy="5479315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962" name="직사각형"/>
          <p:cNvSpPr/>
          <p:nvPr/>
        </p:nvSpPr>
        <p:spPr>
          <a:xfrm>
            <a:off x="686140" y="1720281"/>
            <a:ext cx="5128991" cy="1600988"/>
          </a:xfrm>
          <a:prstGeom prst="rect">
            <a:avLst/>
          </a:prstGeom>
          <a:solidFill>
            <a:srgbClr val="E8F6FC"/>
          </a:solidFill>
          <a:ln>
            <a:solidFill>
              <a:srgbClr val="A7A7A7"/>
            </a:solidFill>
          </a:ln>
        </p:spPr>
        <p:txBody>
          <a:bodyPr lIns="45718" tIns="45718" rIns="45718" bIns="45718"/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sp>
        <p:nvSpPr>
          <p:cNvPr id="963" name="//플레이어가 살아있는지 체크하고 미사일을 쏘며 미사일 발사 소리를 낼 메소드…"/>
          <p:cNvSpPr txBox="1"/>
          <p:nvPr/>
        </p:nvSpPr>
        <p:spPr>
          <a:xfrm>
            <a:off x="736618" y="1720281"/>
            <a:ext cx="4938890" cy="1934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// </a:t>
            </a:r>
            <a:r>
              <a:rPr>
                <a:latin typeface="Calibri"/>
                <a:ea typeface="Calibri"/>
                <a:cs typeface="Calibri"/>
                <a:sym typeface="Calibri"/>
              </a:rPr>
              <a:t>필살기 발사 메소드</a:t>
            </a:r>
          </a:p>
          <a:p>
            <a:pPr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    public void specialFire(){  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     	   if(sFire &gt; 0){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     		       if(checkplayeralive()){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         	       SpecialFireSprite specialfire = new SpecialFireSprite(this, specialshotImage, starship.getX(), starship.getY(), 100);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        	        </a:t>
            </a:r>
            <a:r>
              <a:rPr u="sng"/>
              <a:t>sprites.add(specialfire);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         	       sFire--;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            }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        }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    }</a:t>
            </a:r>
          </a:p>
        </p:txBody>
      </p:sp>
      <p:sp>
        <p:nvSpPr>
          <p:cNvPr id="964" name="직선 화살표 연결선 43"/>
          <p:cNvSpPr/>
          <p:nvPr/>
        </p:nvSpPr>
        <p:spPr>
          <a:xfrm flipH="1">
            <a:off x="2364828" y="2480441"/>
            <a:ext cx="1072055" cy="1202322"/>
          </a:xfrm>
          <a:prstGeom prst="line">
            <a:avLst/>
          </a:prstGeom>
          <a:ln w="28575">
            <a:solidFill>
              <a:srgbClr val="000000"/>
            </a:solidFill>
            <a:miter/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pic>
        <p:nvPicPr>
          <p:cNvPr id="965" name="그림 2" descr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52742" y="4304034"/>
            <a:ext cx="253973" cy="253973"/>
          </a:xfrm>
          <a:prstGeom prst="rect">
            <a:avLst/>
          </a:prstGeom>
          <a:ln w="12700">
            <a:miter lim="400000"/>
          </a:ln>
        </p:spPr>
      </p:pic>
      <p:sp>
        <p:nvSpPr>
          <p:cNvPr id="966" name="슬라이드 번호 개체 틀 6"/>
          <p:cNvSpPr txBox="1">
            <a:spLocks noGrp="1"/>
          </p:cNvSpPr>
          <p:nvPr>
            <p:ph type="sldNum" sz="quarter" idx="4294967295"/>
          </p:nvPr>
        </p:nvSpPr>
        <p:spPr>
          <a:xfrm>
            <a:off x="11670461" y="6348126"/>
            <a:ext cx="301904" cy="307337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>
              <a:defRPr sz="1400" b="1"/>
            </a:lvl1pPr>
          </a:lstStyle>
          <a:p>
            <a:fld id="{86CB4B4D-7CA3-9044-876B-883B54F8677D}" type="slidenum">
              <a:t>33</a:t>
            </a:fld>
            <a:endParaRPr/>
          </a:p>
        </p:txBody>
      </p:sp>
      <p:pic>
        <p:nvPicPr>
          <p:cNvPr id="967" name="image28.png" descr="image28.png"/>
          <p:cNvPicPr>
            <a:picLocks noChangeAspect="1"/>
          </p:cNvPicPr>
          <p:nvPr/>
        </p:nvPicPr>
        <p:blipFill>
          <a:blip r:embed="rId6"/>
          <a:srcRect t="16835" b="78103"/>
          <a:stretch>
            <a:fillRect/>
          </a:stretch>
        </p:blipFill>
        <p:spPr>
          <a:xfrm>
            <a:off x="-81559" y="-4929"/>
            <a:ext cx="12355095" cy="937924"/>
          </a:xfrm>
          <a:prstGeom prst="rect">
            <a:avLst/>
          </a:prstGeom>
          <a:ln w="12700">
            <a:miter lim="400000"/>
          </a:ln>
        </p:spPr>
      </p:pic>
      <p:sp>
        <p:nvSpPr>
          <p:cNvPr id="968" name="TextBox 2"/>
          <p:cNvSpPr txBox="1"/>
          <p:nvPr/>
        </p:nvSpPr>
        <p:spPr>
          <a:xfrm>
            <a:off x="321306" y="164257"/>
            <a:ext cx="6506765" cy="599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defTabSz="914400">
              <a:defRPr sz="3600">
                <a:latin typeface="NanumSquare_ac Bold"/>
                <a:ea typeface="NanumSquare_ac Bold"/>
                <a:cs typeface="NanumSquare_ac Bold"/>
                <a:sym typeface="NanumSquare_ac Bold"/>
              </a:defRPr>
            </a:lvl1pPr>
          </a:lstStyle>
          <a:p>
            <a:r>
              <a:t>기능 구현 - 9. 플레이어 필살기 발사</a:t>
            </a:r>
          </a:p>
        </p:txBody>
      </p:sp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부제목 2"/>
          <p:cNvSpPr txBox="1"/>
          <p:nvPr/>
        </p:nvSpPr>
        <p:spPr>
          <a:xfrm>
            <a:off x="45720" y="946316"/>
            <a:ext cx="12100560" cy="13332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normAutofit/>
          </a:bodyPr>
          <a:lstStyle/>
          <a:p>
            <a:pPr defTabSz="914400">
              <a:lnSpc>
                <a:spcPct val="90000"/>
              </a:lnSpc>
              <a:spcBef>
                <a:spcPts val="400"/>
              </a:spcBef>
              <a:defRPr sz="12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10. </a:t>
            </a:r>
            <a:r>
              <a:rPr>
                <a:solidFill>
                  <a:srgbClr val="404040"/>
                </a:solidFill>
              </a:rPr>
              <a:t>적 미사일 발사</a:t>
            </a:r>
          </a:p>
          <a:p>
            <a:pPr defTabSz="914400">
              <a:lnSpc>
                <a:spcPct val="90000"/>
              </a:lnSpc>
              <a:spcBef>
                <a:spcPts val="400"/>
              </a:spcBef>
              <a:defRPr sz="1200" b="1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endParaRPr>
              <a:solidFill>
                <a:srgbClr val="404040"/>
              </a:solidFill>
            </a:endParaRPr>
          </a:p>
          <a:p>
            <a:pPr marL="228600" indent="-228600" defTabSz="914400">
              <a:lnSpc>
                <a:spcPct val="90000"/>
              </a:lnSpc>
              <a:spcBef>
                <a:spcPts val="400"/>
              </a:spcBef>
              <a:buSzPct val="100000"/>
              <a:buAutoNum type="arabicPeriod"/>
              <a:defRPr sz="12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적 개체의 생존 확인용 메소드 생성</a:t>
            </a:r>
          </a:p>
        </p:txBody>
      </p:sp>
      <p:sp>
        <p:nvSpPr>
          <p:cNvPr id="971" name="직사각형"/>
          <p:cNvSpPr/>
          <p:nvPr/>
        </p:nvSpPr>
        <p:spPr>
          <a:xfrm>
            <a:off x="899223" y="2492373"/>
            <a:ext cx="3400248" cy="2132842"/>
          </a:xfrm>
          <a:prstGeom prst="rect">
            <a:avLst/>
          </a:prstGeom>
          <a:solidFill>
            <a:srgbClr val="E8F6FC"/>
          </a:solidFill>
          <a:ln>
            <a:solidFill>
              <a:srgbClr val="A7A7A7"/>
            </a:solidFill>
          </a:ln>
        </p:spPr>
        <p:txBody>
          <a:bodyPr lIns="45718" tIns="45718" rIns="45718" bIns="45718"/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sp>
        <p:nvSpPr>
          <p:cNvPr id="972" name="//1번 적 개체의 생존 확인을 위한 메소드…"/>
          <p:cNvSpPr txBox="1"/>
          <p:nvPr/>
        </p:nvSpPr>
        <p:spPr>
          <a:xfrm>
            <a:off x="1160221" y="2621738"/>
            <a:ext cx="2597981" cy="16344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//1번 적 개체의 생존 확인을 위한 메소드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public boolean checkalien1alive() {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if (sprites.contains(alien1))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return true;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return false;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}</a:t>
            </a:r>
          </a:p>
        </p:txBody>
      </p:sp>
      <p:sp>
        <p:nvSpPr>
          <p:cNvPr id="973" name="슬라이드 번호 개체 틀 5"/>
          <p:cNvSpPr txBox="1">
            <a:spLocks noGrp="1"/>
          </p:cNvSpPr>
          <p:nvPr>
            <p:ph type="sldNum" sz="quarter" idx="4294967295"/>
          </p:nvPr>
        </p:nvSpPr>
        <p:spPr>
          <a:xfrm>
            <a:off x="11695203" y="6360496"/>
            <a:ext cx="301905" cy="307337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>
              <a:defRPr sz="1400" b="1"/>
            </a:lvl1pPr>
          </a:lstStyle>
          <a:p>
            <a:fld id="{86CB4B4D-7CA3-9044-876B-883B54F8677D}" type="slidenum">
              <a:t>34</a:t>
            </a:fld>
            <a:endParaRPr/>
          </a:p>
        </p:txBody>
      </p:sp>
      <p:pic>
        <p:nvPicPr>
          <p:cNvPr id="974" name="image28.png" descr="image28.png"/>
          <p:cNvPicPr>
            <a:picLocks noChangeAspect="1"/>
          </p:cNvPicPr>
          <p:nvPr/>
        </p:nvPicPr>
        <p:blipFill>
          <a:blip r:embed="rId2"/>
          <a:srcRect t="16835" b="78103"/>
          <a:stretch>
            <a:fillRect/>
          </a:stretch>
        </p:blipFill>
        <p:spPr>
          <a:xfrm>
            <a:off x="-81559" y="-4929"/>
            <a:ext cx="12355095" cy="937924"/>
          </a:xfrm>
          <a:prstGeom prst="rect">
            <a:avLst/>
          </a:prstGeom>
          <a:ln w="12700">
            <a:miter lim="400000"/>
          </a:ln>
        </p:spPr>
      </p:pic>
      <p:sp>
        <p:nvSpPr>
          <p:cNvPr id="975" name="직사각형 42"/>
          <p:cNvSpPr/>
          <p:nvPr/>
        </p:nvSpPr>
        <p:spPr>
          <a:xfrm>
            <a:off x="6228839" y="1629293"/>
            <a:ext cx="4142607" cy="2416633"/>
          </a:xfrm>
          <a:prstGeom prst="rect">
            <a:avLst/>
          </a:prstGeom>
          <a:solidFill>
            <a:srgbClr val="F9F4EE"/>
          </a:solidFill>
          <a:ln w="12700">
            <a:solidFill>
              <a:srgbClr val="DDDDDD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pic>
        <p:nvPicPr>
          <p:cNvPr id="976" name="그림 43" descr="그림 4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0498" y="1793418"/>
            <a:ext cx="1515264" cy="1415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977" name="그림 44" descr="그림 4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7101" y="2119091"/>
            <a:ext cx="350349" cy="340912"/>
          </a:xfrm>
          <a:prstGeom prst="rect">
            <a:avLst/>
          </a:prstGeom>
          <a:ln w="12700">
            <a:miter lim="400000"/>
          </a:ln>
        </p:spPr>
      </p:pic>
      <p:pic>
        <p:nvPicPr>
          <p:cNvPr id="978" name="그림 45" descr="그림 4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03315" y="2119091"/>
            <a:ext cx="350353" cy="340912"/>
          </a:xfrm>
          <a:prstGeom prst="rect">
            <a:avLst/>
          </a:prstGeom>
          <a:ln w="12700">
            <a:miter lim="400000"/>
          </a:ln>
        </p:spPr>
      </p:pic>
      <p:pic>
        <p:nvPicPr>
          <p:cNvPr id="979" name="그림 46" descr="그림 4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46557" y="1778187"/>
            <a:ext cx="1051049" cy="1022725"/>
          </a:xfrm>
          <a:prstGeom prst="rect">
            <a:avLst/>
          </a:prstGeom>
          <a:ln w="12700">
            <a:miter lim="400000"/>
          </a:ln>
        </p:spPr>
      </p:pic>
      <p:pic>
        <p:nvPicPr>
          <p:cNvPr id="980" name="그림 47" descr="그림 4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11177" y="2612213"/>
            <a:ext cx="910910" cy="886363"/>
          </a:xfrm>
          <a:prstGeom prst="rect">
            <a:avLst/>
          </a:prstGeom>
          <a:ln w="12700">
            <a:miter lim="400000"/>
          </a:ln>
        </p:spPr>
      </p:pic>
      <p:pic>
        <p:nvPicPr>
          <p:cNvPr id="981" name="그림 48" descr="그림 4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46557" y="2885600"/>
            <a:ext cx="1051049" cy="1022728"/>
          </a:xfrm>
          <a:prstGeom prst="rect">
            <a:avLst/>
          </a:prstGeom>
          <a:ln w="12700">
            <a:miter lim="400000"/>
          </a:ln>
        </p:spPr>
      </p:pic>
      <p:sp>
        <p:nvSpPr>
          <p:cNvPr id="982" name="TextBox 49"/>
          <p:cNvSpPr txBox="1"/>
          <p:nvPr/>
        </p:nvSpPr>
        <p:spPr>
          <a:xfrm>
            <a:off x="6279033" y="1444580"/>
            <a:ext cx="975191" cy="345437"/>
          </a:xfrm>
          <a:prstGeom prst="rect">
            <a:avLst/>
          </a:prstGeom>
          <a:solidFill>
            <a:srgbClr val="EED6BC"/>
          </a:solidFill>
          <a:ln w="12700">
            <a:solidFill>
              <a:srgbClr val="527E34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 anchor="ctr">
            <a:spAutoFit/>
          </a:bodyPr>
          <a:lstStyle>
            <a:lvl1pPr algn="ctr">
              <a:defRPr sz="1300">
                <a:latin typeface="Noto Sans KR"/>
                <a:ea typeface="Noto Sans KR"/>
                <a:cs typeface="Noto Sans KR"/>
                <a:sym typeface="Noto Sans KR"/>
              </a:defRPr>
            </a:lvl1pPr>
          </a:lstStyle>
          <a:p>
            <a:r>
              <a:t>sprites 배열</a:t>
            </a:r>
          </a:p>
        </p:txBody>
      </p:sp>
      <p:sp>
        <p:nvSpPr>
          <p:cNvPr id="983" name="TextBox 5"/>
          <p:cNvSpPr txBox="1"/>
          <p:nvPr/>
        </p:nvSpPr>
        <p:spPr>
          <a:xfrm>
            <a:off x="11304699" y="2654000"/>
            <a:ext cx="634504" cy="354962"/>
          </a:xfrm>
          <a:prstGeom prst="rect">
            <a:avLst/>
          </a:prstGeom>
          <a:ln>
            <a:solidFill>
              <a:srgbClr val="000000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1400">
                <a:latin typeface="Noto Sans KR"/>
                <a:ea typeface="Noto Sans KR"/>
                <a:cs typeface="Noto Sans KR"/>
                <a:sym typeface="Noto Sans KR"/>
              </a:defRPr>
            </a:lvl1pPr>
          </a:lstStyle>
          <a:p>
            <a:r>
              <a:t>true</a:t>
            </a:r>
          </a:p>
        </p:txBody>
      </p:sp>
      <p:sp>
        <p:nvSpPr>
          <p:cNvPr id="984" name="선"/>
          <p:cNvSpPr/>
          <p:nvPr/>
        </p:nvSpPr>
        <p:spPr>
          <a:xfrm>
            <a:off x="10687018" y="2831482"/>
            <a:ext cx="301912" cy="4"/>
          </a:xfrm>
          <a:prstGeom prst="line">
            <a:avLst/>
          </a:prstGeom>
          <a:ln w="12700">
            <a:solidFill>
              <a:schemeClr val="accent3">
                <a:lumOff val="-12941"/>
              </a:schemeClr>
            </a:solidFill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grpSp>
        <p:nvGrpSpPr>
          <p:cNvPr id="989" name="그룹"/>
          <p:cNvGrpSpPr/>
          <p:nvPr/>
        </p:nvGrpSpPr>
        <p:grpSpPr>
          <a:xfrm>
            <a:off x="7233090" y="4746579"/>
            <a:ext cx="3010423" cy="1338502"/>
            <a:chOff x="0" y="-1"/>
            <a:chExt cx="3010421" cy="1338501"/>
          </a:xfrm>
        </p:grpSpPr>
        <p:sp>
          <p:nvSpPr>
            <p:cNvPr id="985" name="직사각형 55"/>
            <p:cNvSpPr/>
            <p:nvPr/>
          </p:nvSpPr>
          <p:spPr>
            <a:xfrm>
              <a:off x="-1" y="177678"/>
              <a:ext cx="1224372" cy="1160823"/>
            </a:xfrm>
            <a:prstGeom prst="rect">
              <a:avLst/>
            </a:prstGeom>
            <a:solidFill>
              <a:srgbClr val="F9F4EE"/>
            </a:solidFill>
            <a:ln w="12700" cap="flat">
              <a:solidFill>
                <a:srgbClr val="DDDDDD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986" name="TextBox 56"/>
            <p:cNvSpPr txBox="1"/>
            <p:nvPr/>
          </p:nvSpPr>
          <p:spPr>
            <a:xfrm>
              <a:off x="56638" y="-2"/>
              <a:ext cx="843137" cy="307337"/>
            </a:xfrm>
            <a:prstGeom prst="rect">
              <a:avLst/>
            </a:prstGeom>
            <a:solidFill>
              <a:srgbClr val="EED6BC"/>
            </a:solidFill>
            <a:ln w="12700" cap="flat">
              <a:solidFill>
                <a:srgbClr val="527E34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ctr">
              <a:spAutoFit/>
            </a:bodyPr>
            <a:lstStyle>
              <a:lvl1pPr algn="ctr">
                <a:defRPr sz="1100">
                  <a:latin typeface="Noto Sans KR"/>
                  <a:ea typeface="Noto Sans KR"/>
                  <a:cs typeface="Noto Sans KR"/>
                  <a:sym typeface="Noto Sans KR"/>
                </a:defRPr>
              </a:lvl1pPr>
            </a:lstStyle>
            <a:p>
              <a:r>
                <a:t>sprites 배열</a:t>
              </a:r>
            </a:p>
          </p:txBody>
        </p:sp>
        <p:sp>
          <p:nvSpPr>
            <p:cNvPr id="987" name="TextBox 25"/>
            <p:cNvSpPr txBox="1"/>
            <p:nvPr/>
          </p:nvSpPr>
          <p:spPr>
            <a:xfrm>
              <a:off x="2335047" y="580603"/>
              <a:ext cx="675374" cy="354962"/>
            </a:xfrm>
            <a:prstGeom prst="rect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 algn="ctr">
                <a:defRPr sz="1400">
                  <a:latin typeface="Noto Sans KR"/>
                  <a:ea typeface="Noto Sans KR"/>
                  <a:cs typeface="Noto Sans KR"/>
                  <a:sym typeface="Noto Sans KR"/>
                </a:defRPr>
              </a:lvl1pPr>
            </a:lstStyle>
            <a:p>
              <a:r>
                <a:t>false</a:t>
              </a:r>
            </a:p>
          </p:txBody>
        </p:sp>
        <p:sp>
          <p:nvSpPr>
            <p:cNvPr id="988" name="선"/>
            <p:cNvSpPr/>
            <p:nvPr/>
          </p:nvSpPr>
          <p:spPr>
            <a:xfrm>
              <a:off x="1719151" y="782937"/>
              <a:ext cx="301912" cy="5"/>
            </a:xfrm>
            <a:prstGeom prst="line">
              <a:avLst/>
            </a:prstGeom>
            <a:noFill/>
            <a:ln w="12700" cap="flat">
              <a:solidFill>
                <a:schemeClr val="accent3">
                  <a:lumOff val="-12941"/>
                </a:schemeClr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990" name="직선 연결선 20"/>
          <p:cNvSpPr/>
          <p:nvPr/>
        </p:nvSpPr>
        <p:spPr>
          <a:xfrm flipH="1">
            <a:off x="5263357" y="1121548"/>
            <a:ext cx="7" cy="5479315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991" name="TextBox 2"/>
          <p:cNvSpPr txBox="1"/>
          <p:nvPr/>
        </p:nvSpPr>
        <p:spPr>
          <a:xfrm>
            <a:off x="321302" y="164257"/>
            <a:ext cx="5606082" cy="599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defTabSz="914400">
              <a:defRPr sz="3600">
                <a:latin typeface="NanumSquare_ac Bold"/>
                <a:ea typeface="NanumSquare_ac Bold"/>
                <a:cs typeface="NanumSquare_ac Bold"/>
                <a:sym typeface="NanumSquare_ac Bold"/>
              </a:defRPr>
            </a:lvl1pPr>
          </a:lstStyle>
          <a:p>
            <a:r>
              <a:t>기능 구현 - 10. 적 미사일 발사</a:t>
            </a:r>
          </a:p>
        </p:txBody>
      </p:sp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" name="부제목 2"/>
          <p:cNvSpPr txBox="1"/>
          <p:nvPr/>
        </p:nvSpPr>
        <p:spPr>
          <a:xfrm>
            <a:off x="45718" y="945529"/>
            <a:ext cx="12100563" cy="1124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normAutofit/>
          </a:bodyPr>
          <a:lstStyle/>
          <a:p>
            <a:pPr defTabSz="914400">
              <a:lnSpc>
                <a:spcPct val="90000"/>
              </a:lnSpc>
              <a:spcBef>
                <a:spcPts val="400"/>
              </a:spcBef>
              <a:defRPr sz="12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10. </a:t>
            </a:r>
            <a:r>
              <a:rPr>
                <a:solidFill>
                  <a:srgbClr val="404040"/>
                </a:solidFill>
              </a:rPr>
              <a:t>적 미사일 발사</a:t>
            </a:r>
          </a:p>
          <a:p>
            <a:pPr defTabSz="914400">
              <a:lnSpc>
                <a:spcPct val="90000"/>
              </a:lnSpc>
              <a:spcBef>
                <a:spcPts val="400"/>
              </a:spcBef>
              <a:defRPr sz="12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endParaRPr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400"/>
              </a:spcBef>
              <a:defRPr sz="12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2. 적 개체의 미사일 발사 간격 조정용 정수형 변수 생성 &amp; 조건이 맞을 때 적의 위치에 미사일 생성</a:t>
            </a:r>
          </a:p>
        </p:txBody>
      </p:sp>
      <p:grpSp>
        <p:nvGrpSpPr>
          <p:cNvPr id="997" name="그룹"/>
          <p:cNvGrpSpPr/>
          <p:nvPr/>
        </p:nvGrpSpPr>
        <p:grpSpPr>
          <a:xfrm>
            <a:off x="6702445" y="2261435"/>
            <a:ext cx="4704804" cy="3542301"/>
            <a:chOff x="0" y="0"/>
            <a:chExt cx="4704802" cy="3542300"/>
          </a:xfrm>
        </p:grpSpPr>
        <p:pic>
          <p:nvPicPr>
            <p:cNvPr id="994" name="그림 13" descr="그림 1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1" y="0"/>
              <a:ext cx="4704803" cy="35423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995" name="그림 17" descr="그림 1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48792" y="128391"/>
              <a:ext cx="1051052" cy="102272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996" name="그림 19" descr="그림 1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02876" y="1079676"/>
              <a:ext cx="142880" cy="1428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998" name="직사각형"/>
          <p:cNvSpPr/>
          <p:nvPr/>
        </p:nvSpPr>
        <p:spPr>
          <a:xfrm>
            <a:off x="181885" y="2047001"/>
            <a:ext cx="4648199" cy="589920"/>
          </a:xfrm>
          <a:prstGeom prst="rect">
            <a:avLst/>
          </a:prstGeom>
          <a:solidFill>
            <a:srgbClr val="E8F6FC"/>
          </a:solidFill>
          <a:ln>
            <a:solidFill>
              <a:srgbClr val="A7A7A7"/>
            </a:solidFill>
          </a:ln>
        </p:spPr>
        <p:txBody>
          <a:bodyPr lIns="45718" tIns="45718" rIns="45718" bIns="45718"/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sp>
        <p:nvSpPr>
          <p:cNvPr id="999" name="// 랜덤변수 생성으로 미사일 출력 간격 설정을 위한 변수…"/>
          <p:cNvSpPr txBox="1"/>
          <p:nvPr/>
        </p:nvSpPr>
        <p:spPr>
          <a:xfrm>
            <a:off x="232368" y="2075894"/>
            <a:ext cx="4547233" cy="5321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//	랜덤변수 생성으로 미사일 출력 간격 설정을 위한 변수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int cnt;</a:t>
            </a:r>
          </a:p>
        </p:txBody>
      </p:sp>
      <p:sp>
        <p:nvSpPr>
          <p:cNvPr id="1000" name="직사각형"/>
          <p:cNvSpPr/>
          <p:nvPr/>
        </p:nvSpPr>
        <p:spPr>
          <a:xfrm>
            <a:off x="181882" y="2908067"/>
            <a:ext cx="5302910" cy="3003262"/>
          </a:xfrm>
          <a:prstGeom prst="rect">
            <a:avLst/>
          </a:prstGeom>
          <a:solidFill>
            <a:srgbClr val="E8F6FC"/>
          </a:solidFill>
          <a:ln>
            <a:solidFill>
              <a:srgbClr val="A7A7A7"/>
            </a:solidFill>
          </a:ln>
        </p:spPr>
        <p:txBody>
          <a:bodyPr lIns="45718" tIns="45718" rIns="45718" bIns="45718"/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sp>
        <p:nvSpPr>
          <p:cNvPr id="1001" name="//적 개체의 생존여부에 따른 미사일 발사 메소드…"/>
          <p:cNvSpPr txBox="1"/>
          <p:nvPr/>
        </p:nvSpPr>
        <p:spPr>
          <a:xfrm>
            <a:off x="232365" y="2912827"/>
            <a:ext cx="5201943" cy="2885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//적 개체의 생존여부에 따른 미사일 발사 메소드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</a:t>
            </a:r>
            <a:r>
              <a:rPr b="0"/>
              <a:t>public void enemyFire2() {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//gameloop가 100번실행될때마다 한번 실행하는 메소드이며 alien3이 생존중일때 미사일 담당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</a:t>
            </a:r>
            <a:r>
              <a:rPr b="0"/>
              <a:t>if (cnt % 100 == 0) {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if (checkalien3alive()) {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AlienShotSprite2 enemyshot5 = new AlienShotSprite2(this,alienshotImage2, alien3.getX(),alien3.getY() + 50, 0);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sprites.add(enemyshot5);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	}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}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}</a:t>
            </a:r>
          </a:p>
        </p:txBody>
      </p:sp>
      <p:pic>
        <p:nvPicPr>
          <p:cNvPr id="1002" name="image28.png" descr="image28.png"/>
          <p:cNvPicPr>
            <a:picLocks noChangeAspect="1"/>
          </p:cNvPicPr>
          <p:nvPr/>
        </p:nvPicPr>
        <p:blipFill>
          <a:blip r:embed="rId5"/>
          <a:srcRect t="16835" b="78103"/>
          <a:stretch>
            <a:fillRect/>
          </a:stretch>
        </p:blipFill>
        <p:spPr>
          <a:xfrm>
            <a:off x="-81559" y="-4929"/>
            <a:ext cx="12355095" cy="937924"/>
          </a:xfrm>
          <a:prstGeom prst="rect">
            <a:avLst/>
          </a:prstGeom>
          <a:ln w="12700">
            <a:miter lim="400000"/>
          </a:ln>
        </p:spPr>
      </p:pic>
      <p:sp>
        <p:nvSpPr>
          <p:cNvPr id="1003" name="선"/>
          <p:cNvSpPr/>
          <p:nvPr/>
        </p:nvSpPr>
        <p:spPr>
          <a:xfrm>
            <a:off x="5822281" y="4032578"/>
            <a:ext cx="547442" cy="6"/>
          </a:xfrm>
          <a:prstGeom prst="line">
            <a:avLst/>
          </a:prstGeom>
          <a:ln w="12700">
            <a:solidFill>
              <a:schemeClr val="accent3">
                <a:lumOff val="-12941"/>
              </a:schemeClr>
            </a:solidFill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004" name="TextBox 2"/>
          <p:cNvSpPr txBox="1"/>
          <p:nvPr/>
        </p:nvSpPr>
        <p:spPr>
          <a:xfrm>
            <a:off x="321302" y="164257"/>
            <a:ext cx="5606082" cy="599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defTabSz="914400">
              <a:defRPr sz="3600">
                <a:latin typeface="NanumSquare_ac Bold"/>
                <a:ea typeface="NanumSquare_ac Bold"/>
                <a:cs typeface="NanumSquare_ac Bold"/>
                <a:sym typeface="NanumSquare_ac Bold"/>
              </a:defRPr>
            </a:lvl1pPr>
          </a:lstStyle>
          <a:p>
            <a:r>
              <a:t>기능 구현 - 10. 적 미사일 발사</a:t>
            </a:r>
          </a:p>
        </p:txBody>
      </p:sp>
      <p:sp>
        <p:nvSpPr>
          <p:cNvPr id="1005" name="슬라이드 번호 개체 틀 5"/>
          <p:cNvSpPr txBox="1">
            <a:spLocks noGrp="1"/>
          </p:cNvSpPr>
          <p:nvPr>
            <p:ph type="sldNum" sz="quarter" idx="4294967295"/>
          </p:nvPr>
        </p:nvSpPr>
        <p:spPr>
          <a:xfrm>
            <a:off x="11682831" y="6348782"/>
            <a:ext cx="301904" cy="307337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>
              <a:defRPr sz="1400" b="1"/>
            </a:lvl1pPr>
          </a:lstStyle>
          <a:p>
            <a:fld id="{86CB4B4D-7CA3-9044-876B-883B54F8677D}" type="slidenum">
              <a:t>35</a:t>
            </a:fld>
            <a:endParaRPr/>
          </a:p>
        </p:txBody>
      </p:sp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부제목 2"/>
          <p:cNvSpPr txBox="1"/>
          <p:nvPr/>
        </p:nvSpPr>
        <p:spPr>
          <a:xfrm>
            <a:off x="45720" y="942541"/>
            <a:ext cx="12100560" cy="9378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normAutofit/>
          </a:bodyPr>
          <a:lstStyle/>
          <a:p>
            <a:pPr defTabSz="914400">
              <a:lnSpc>
                <a:spcPct val="90000"/>
              </a:lnSpc>
              <a:spcBef>
                <a:spcPts val="400"/>
              </a:spcBef>
              <a:defRPr sz="12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10. </a:t>
            </a:r>
            <a:r>
              <a:rPr>
                <a:solidFill>
                  <a:srgbClr val="404040"/>
                </a:solidFill>
              </a:rPr>
              <a:t>적 미사일 발사</a:t>
            </a:r>
          </a:p>
          <a:p>
            <a:pPr defTabSz="914400">
              <a:lnSpc>
                <a:spcPct val="90000"/>
              </a:lnSpc>
              <a:spcBef>
                <a:spcPts val="400"/>
              </a:spcBef>
              <a:defRPr sz="12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endParaRPr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400"/>
              </a:spcBef>
              <a:defRPr sz="12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3. 적 개체의 미사일을 이동시킴</a:t>
            </a:r>
          </a:p>
        </p:txBody>
      </p:sp>
      <p:pic>
        <p:nvPicPr>
          <p:cNvPr id="1008" name="그림 13" descr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5257" y="2160796"/>
            <a:ext cx="4704799" cy="3542297"/>
          </a:xfrm>
          <a:prstGeom prst="rect">
            <a:avLst/>
          </a:prstGeom>
          <a:ln w="12700">
            <a:miter lim="400000"/>
          </a:ln>
        </p:spPr>
      </p:pic>
      <p:pic>
        <p:nvPicPr>
          <p:cNvPr id="1009" name="그림 17" descr="그림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4048" y="2289187"/>
            <a:ext cx="1051049" cy="1022728"/>
          </a:xfrm>
          <a:prstGeom prst="rect">
            <a:avLst/>
          </a:prstGeom>
          <a:ln w="12700">
            <a:miter lim="400000"/>
          </a:ln>
        </p:spPr>
      </p:pic>
      <p:pic>
        <p:nvPicPr>
          <p:cNvPr id="1010" name="그림 19" descr="그림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8134" y="3240471"/>
            <a:ext cx="142880" cy="142880"/>
          </a:xfrm>
          <a:prstGeom prst="rect">
            <a:avLst/>
          </a:prstGeom>
          <a:ln w="12700">
            <a:miter lim="400000"/>
          </a:ln>
        </p:spPr>
      </p:pic>
      <p:sp>
        <p:nvSpPr>
          <p:cNvPr id="1011" name="직사각형"/>
          <p:cNvSpPr/>
          <p:nvPr/>
        </p:nvSpPr>
        <p:spPr>
          <a:xfrm>
            <a:off x="277296" y="2750353"/>
            <a:ext cx="4542553" cy="2589198"/>
          </a:xfrm>
          <a:prstGeom prst="rect">
            <a:avLst/>
          </a:prstGeom>
          <a:solidFill>
            <a:srgbClr val="E8F6FC"/>
          </a:solidFill>
          <a:ln>
            <a:solidFill>
              <a:srgbClr val="A7A7A7"/>
            </a:solidFill>
          </a:ln>
        </p:spPr>
        <p:txBody>
          <a:bodyPr lIns="45718" tIns="45718" rIns="45718" bIns="45718"/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sp>
        <p:nvSpPr>
          <p:cNvPr id="1012" name="//움직이는 메소드이며 y값이 위로 100 || 아래로 600이면 제거…"/>
          <p:cNvSpPr txBox="1"/>
          <p:nvPr/>
        </p:nvSpPr>
        <p:spPr>
          <a:xfrm>
            <a:off x="327775" y="2755118"/>
            <a:ext cx="4441595" cy="2461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//움직이는 메소드이며 y값이 위로 100 || 아래로 600이면 제거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//아래 방향으로 2씩 움직이게 설정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@Override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public void move() {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y -= dy;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if (y &lt; -100 || y &gt; 600) {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	game.removeSprite(this);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}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}</a:t>
            </a:r>
          </a:p>
        </p:txBody>
      </p:sp>
      <p:sp>
        <p:nvSpPr>
          <p:cNvPr id="1013" name="직선 화살표 연결선 33"/>
          <p:cNvSpPr/>
          <p:nvPr/>
        </p:nvSpPr>
        <p:spPr>
          <a:xfrm>
            <a:off x="8301017" y="3429968"/>
            <a:ext cx="5" cy="369337"/>
          </a:xfrm>
          <a:prstGeom prst="line">
            <a:avLst/>
          </a:prstGeom>
          <a:ln w="6350">
            <a:solidFill>
              <a:srgbClr val="000000"/>
            </a:solidFill>
            <a:miter/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014" name="TextBox 34"/>
          <p:cNvSpPr txBox="1"/>
          <p:nvPr/>
        </p:nvSpPr>
        <p:spPr>
          <a:xfrm>
            <a:off x="8367379" y="3429970"/>
            <a:ext cx="202816" cy="345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400">
                <a:latin typeface="Noto Sans KR"/>
                <a:ea typeface="Noto Sans KR"/>
                <a:cs typeface="Noto Sans KR"/>
                <a:sym typeface="Noto Sans KR"/>
              </a:defRPr>
            </a:lvl1pPr>
          </a:lstStyle>
          <a:p>
            <a:r>
              <a:t>2</a:t>
            </a:r>
          </a:p>
        </p:txBody>
      </p:sp>
      <p:sp>
        <p:nvSpPr>
          <p:cNvPr id="1015" name="슬라이드 번호 개체 틀 5"/>
          <p:cNvSpPr txBox="1">
            <a:spLocks noGrp="1"/>
          </p:cNvSpPr>
          <p:nvPr>
            <p:ph type="sldNum" sz="quarter" idx="4294967295"/>
          </p:nvPr>
        </p:nvSpPr>
        <p:spPr>
          <a:xfrm>
            <a:off x="11682831" y="6372868"/>
            <a:ext cx="301904" cy="307337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>
              <a:defRPr sz="1400" b="1"/>
            </a:lvl1pPr>
          </a:lstStyle>
          <a:p>
            <a:fld id="{86CB4B4D-7CA3-9044-876B-883B54F8677D}" type="slidenum">
              <a:t>36</a:t>
            </a:fld>
            <a:endParaRPr/>
          </a:p>
        </p:txBody>
      </p:sp>
      <p:pic>
        <p:nvPicPr>
          <p:cNvPr id="1016" name="image28.png" descr="image28.png"/>
          <p:cNvPicPr>
            <a:picLocks noChangeAspect="1"/>
          </p:cNvPicPr>
          <p:nvPr/>
        </p:nvPicPr>
        <p:blipFill>
          <a:blip r:embed="rId5"/>
          <a:srcRect t="16835" b="78103"/>
          <a:stretch>
            <a:fillRect/>
          </a:stretch>
        </p:blipFill>
        <p:spPr>
          <a:xfrm>
            <a:off x="-81559" y="-4929"/>
            <a:ext cx="12355095" cy="937924"/>
          </a:xfrm>
          <a:prstGeom prst="rect">
            <a:avLst/>
          </a:prstGeom>
          <a:ln w="12700">
            <a:miter lim="400000"/>
          </a:ln>
        </p:spPr>
      </p:pic>
      <p:sp>
        <p:nvSpPr>
          <p:cNvPr id="1017" name="선"/>
          <p:cNvSpPr/>
          <p:nvPr/>
        </p:nvSpPr>
        <p:spPr>
          <a:xfrm>
            <a:off x="5306216" y="4044951"/>
            <a:ext cx="547442" cy="5"/>
          </a:xfrm>
          <a:prstGeom prst="line">
            <a:avLst/>
          </a:prstGeom>
          <a:ln w="12700">
            <a:solidFill>
              <a:schemeClr val="accent3">
                <a:lumOff val="-12941"/>
              </a:schemeClr>
            </a:solidFill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018" name="TextBox 2"/>
          <p:cNvSpPr txBox="1"/>
          <p:nvPr/>
        </p:nvSpPr>
        <p:spPr>
          <a:xfrm>
            <a:off x="321302" y="164257"/>
            <a:ext cx="5606082" cy="599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defTabSz="914400">
              <a:defRPr sz="3600">
                <a:latin typeface="NanumSquare_ac Bold"/>
                <a:ea typeface="NanumSquare_ac Bold"/>
                <a:cs typeface="NanumSquare_ac Bold"/>
                <a:sym typeface="NanumSquare_ac Bold"/>
              </a:defRPr>
            </a:lvl1pPr>
          </a:lstStyle>
          <a:p>
            <a:r>
              <a:t>기능 구현 - 10. 적 미사일 발사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-0.000700 0.083045" pathEditMode="relative">
                                      <p:cBhvr>
                                        <p:cTn id="6" dur="1000" fill="hold"/>
                                        <p:tgtEl>
                                          <p:spTgt spid="10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부제목 2"/>
          <p:cNvSpPr txBox="1"/>
          <p:nvPr/>
        </p:nvSpPr>
        <p:spPr>
          <a:xfrm>
            <a:off x="45720" y="944344"/>
            <a:ext cx="12100560" cy="8257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normAutofit/>
          </a:bodyPr>
          <a:lstStyle/>
          <a:p>
            <a:pPr defTabSz="914400">
              <a:lnSpc>
                <a:spcPct val="90000"/>
              </a:lnSpc>
              <a:spcBef>
                <a:spcPts val="400"/>
              </a:spcBef>
              <a:defRPr sz="12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11. </a:t>
            </a:r>
            <a:r>
              <a:rPr>
                <a:solidFill>
                  <a:srgbClr val="404040"/>
                </a:solidFill>
              </a:rPr>
              <a:t>각 개체의 충돌 반응 설정</a:t>
            </a:r>
          </a:p>
          <a:p>
            <a:pPr defTabSz="914400">
              <a:lnSpc>
                <a:spcPct val="90000"/>
              </a:lnSpc>
              <a:spcBef>
                <a:spcPts val="400"/>
              </a:spcBef>
              <a:defRPr sz="1200" b="1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endParaRPr>
              <a:solidFill>
                <a:srgbClr val="404040"/>
              </a:solidFill>
            </a:endParaRPr>
          </a:p>
          <a:p>
            <a:pPr marL="228600" indent="-228600" defTabSz="914400">
              <a:lnSpc>
                <a:spcPct val="90000"/>
              </a:lnSpc>
              <a:spcBef>
                <a:spcPts val="400"/>
              </a:spcBef>
              <a:buSzPct val="100000"/>
              <a:buAutoNum type="arabicPeriod"/>
              <a:defRPr sz="12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적 개체의 미사일이 플레이어와 닿으면 hp 감소, 효과음 출력 / hp가 0이 되면 게임 정지</a:t>
            </a:r>
          </a:p>
        </p:txBody>
      </p:sp>
      <p:pic>
        <p:nvPicPr>
          <p:cNvPr id="1021" name="그림 10" descr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8168" y="2131984"/>
            <a:ext cx="4704798" cy="3542292"/>
          </a:xfrm>
          <a:prstGeom prst="rect">
            <a:avLst/>
          </a:prstGeom>
          <a:ln w="12700">
            <a:miter lim="400000"/>
          </a:ln>
        </p:spPr>
      </p:pic>
      <p:pic>
        <p:nvPicPr>
          <p:cNvPr id="1022" name="그림 12" descr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6961" y="2260375"/>
            <a:ext cx="1051049" cy="1022725"/>
          </a:xfrm>
          <a:prstGeom prst="rect">
            <a:avLst/>
          </a:prstGeom>
          <a:ln w="12700">
            <a:miter lim="400000"/>
          </a:ln>
        </p:spPr>
      </p:pic>
      <p:pic>
        <p:nvPicPr>
          <p:cNvPr id="1023" name="그림 13" descr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41045" y="3211659"/>
            <a:ext cx="142880" cy="142879"/>
          </a:xfrm>
          <a:prstGeom prst="rect">
            <a:avLst/>
          </a:prstGeom>
          <a:ln w="12700">
            <a:miter lim="400000"/>
          </a:ln>
        </p:spPr>
      </p:pic>
      <p:pic>
        <p:nvPicPr>
          <p:cNvPr id="1024" name="그림 26" descr="그림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47611" y="5186598"/>
            <a:ext cx="381005" cy="381005"/>
          </a:xfrm>
          <a:prstGeom prst="rect">
            <a:avLst/>
          </a:prstGeom>
          <a:ln w="12700">
            <a:miter lim="400000"/>
          </a:ln>
        </p:spPr>
      </p:pic>
      <p:pic>
        <p:nvPicPr>
          <p:cNvPr id="1025" name="그림 27" descr="그림 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41045" y="5034431"/>
            <a:ext cx="142880" cy="142880"/>
          </a:xfrm>
          <a:prstGeom prst="rect">
            <a:avLst/>
          </a:prstGeom>
          <a:ln w="12700">
            <a:miter lim="400000"/>
          </a:ln>
        </p:spPr>
      </p:pic>
      <p:pic>
        <p:nvPicPr>
          <p:cNvPr id="1026" name="그림 33" descr="그림 3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71355" y="5068770"/>
            <a:ext cx="1124112" cy="190532"/>
          </a:xfrm>
          <a:prstGeom prst="rect">
            <a:avLst/>
          </a:prstGeom>
          <a:ln w="12700">
            <a:miter lim="400000"/>
          </a:ln>
        </p:spPr>
      </p:pic>
      <p:sp>
        <p:nvSpPr>
          <p:cNvPr id="1027" name="직선 화살표 연결선 44"/>
          <p:cNvSpPr/>
          <p:nvPr/>
        </p:nvSpPr>
        <p:spPr>
          <a:xfrm>
            <a:off x="9112477" y="3354535"/>
            <a:ext cx="5" cy="1608489"/>
          </a:xfrm>
          <a:prstGeom prst="line">
            <a:avLst/>
          </a:prstGeom>
          <a:ln w="6350">
            <a:solidFill>
              <a:srgbClr val="000000"/>
            </a:solidFill>
            <a:miter/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028" name="직사각형"/>
          <p:cNvSpPr/>
          <p:nvPr/>
        </p:nvSpPr>
        <p:spPr>
          <a:xfrm>
            <a:off x="171149" y="2026916"/>
            <a:ext cx="6055337" cy="4587060"/>
          </a:xfrm>
          <a:prstGeom prst="rect">
            <a:avLst/>
          </a:prstGeom>
          <a:solidFill>
            <a:srgbClr val="E8F6FC"/>
          </a:solidFill>
          <a:ln>
            <a:solidFill>
              <a:srgbClr val="A7A7A7"/>
            </a:solidFill>
          </a:ln>
        </p:spPr>
        <p:txBody>
          <a:bodyPr lIns="45718" tIns="45718" rIns="45718" bIns="45718"/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sp>
        <p:nvSpPr>
          <p:cNvPr id="1029" name="@Override…"/>
          <p:cNvSpPr txBox="1"/>
          <p:nvPr/>
        </p:nvSpPr>
        <p:spPr>
          <a:xfrm>
            <a:off x="221684" y="2031687"/>
            <a:ext cx="5954268" cy="43903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@Override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public void handleCollision(Sprite other) {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//총알이 플레이어와 닿았는지 확인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if (other instanceof StarShipSprite) {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//플레이어 개체의 hp가 50 이상이면 피격음 출력하고 해당 AlienSprite1 개체 제거 후 플레이어의 hp -50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if (other.hp &gt;= 50) {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	game.hitMusic();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	game.removeSprite(this);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	other.hp -= 50;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//플레이어의 hp가 0이 되면 loseMusic 출력 후 플레이어 개체 제거 후 플레이어 부활 관련 알림창 출력 메소드 실행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if (other.hp == 0) {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	game.loseMusic();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	game.removeSprite(other);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	game.playerdiealert();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}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}}}</a:t>
            </a:r>
          </a:p>
        </p:txBody>
      </p:sp>
      <p:sp>
        <p:nvSpPr>
          <p:cNvPr id="1030" name="슬라이드 번호 개체 틀 5"/>
          <p:cNvSpPr txBox="1">
            <a:spLocks noGrp="1"/>
          </p:cNvSpPr>
          <p:nvPr>
            <p:ph type="sldNum" sz="quarter" idx="4294967295"/>
          </p:nvPr>
        </p:nvSpPr>
        <p:spPr>
          <a:xfrm>
            <a:off x="11670461" y="6360496"/>
            <a:ext cx="301904" cy="307337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>
              <a:defRPr sz="1400" b="1"/>
            </a:lvl1pPr>
          </a:lstStyle>
          <a:p>
            <a:fld id="{86CB4B4D-7CA3-9044-876B-883B54F8677D}" type="slidenum">
              <a:t>37</a:t>
            </a:fld>
            <a:endParaRPr/>
          </a:p>
        </p:txBody>
      </p:sp>
      <p:pic>
        <p:nvPicPr>
          <p:cNvPr id="1031" name="image28.png" descr="image28.png"/>
          <p:cNvPicPr>
            <a:picLocks noChangeAspect="1"/>
          </p:cNvPicPr>
          <p:nvPr/>
        </p:nvPicPr>
        <p:blipFill>
          <a:blip r:embed="rId7"/>
          <a:srcRect t="16835" b="78103"/>
          <a:stretch>
            <a:fillRect/>
          </a:stretch>
        </p:blipFill>
        <p:spPr>
          <a:xfrm>
            <a:off x="-81559" y="-4929"/>
            <a:ext cx="12355095" cy="937924"/>
          </a:xfrm>
          <a:prstGeom prst="rect">
            <a:avLst/>
          </a:prstGeom>
          <a:ln w="12700">
            <a:miter lim="400000"/>
          </a:ln>
        </p:spPr>
      </p:pic>
      <p:sp>
        <p:nvSpPr>
          <p:cNvPr id="1032" name="선"/>
          <p:cNvSpPr/>
          <p:nvPr/>
        </p:nvSpPr>
        <p:spPr>
          <a:xfrm>
            <a:off x="6408606" y="3903127"/>
            <a:ext cx="547442" cy="6"/>
          </a:xfrm>
          <a:prstGeom prst="line">
            <a:avLst/>
          </a:prstGeom>
          <a:ln w="12700">
            <a:solidFill>
              <a:schemeClr val="accent3">
                <a:lumOff val="-12941"/>
              </a:schemeClr>
            </a:solidFill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033" name="TextBox 2"/>
          <p:cNvSpPr txBox="1"/>
          <p:nvPr/>
        </p:nvSpPr>
        <p:spPr>
          <a:xfrm>
            <a:off x="321305" y="164257"/>
            <a:ext cx="7014257" cy="599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defTabSz="914400">
              <a:defRPr sz="3600">
                <a:latin typeface="NanumSquare_ac Bold"/>
                <a:ea typeface="NanumSquare_ac Bold"/>
                <a:cs typeface="NanumSquare_ac Bold"/>
                <a:sym typeface="NanumSquare_ac Bold"/>
              </a:defRPr>
            </a:lvl1pPr>
          </a:lstStyle>
          <a:p>
            <a:r>
              <a:t>기능 구현 - 11. 각 개체 충돌 반응 설정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00111 0.265025" pathEditMode="relative">
                                      <p:cBhvr>
                                        <p:cTn id="6" dur="1000" fill="hold"/>
                                        <p:tgtEl>
                                          <p:spTgt spid="10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부제목 2"/>
          <p:cNvSpPr txBox="1"/>
          <p:nvPr/>
        </p:nvSpPr>
        <p:spPr>
          <a:xfrm>
            <a:off x="45720" y="945660"/>
            <a:ext cx="12100560" cy="9378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normAutofit/>
          </a:bodyPr>
          <a:lstStyle/>
          <a:p>
            <a:pPr defTabSz="914400">
              <a:lnSpc>
                <a:spcPct val="90000"/>
              </a:lnSpc>
              <a:spcBef>
                <a:spcPts val="400"/>
              </a:spcBef>
              <a:defRPr sz="12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11. </a:t>
            </a:r>
            <a:r>
              <a:rPr>
                <a:solidFill>
                  <a:srgbClr val="404040"/>
                </a:solidFill>
              </a:rPr>
              <a:t>각 개체의 충돌 반응 설정</a:t>
            </a:r>
          </a:p>
          <a:p>
            <a:pPr defTabSz="914400">
              <a:lnSpc>
                <a:spcPct val="90000"/>
              </a:lnSpc>
              <a:spcBef>
                <a:spcPts val="400"/>
              </a:spcBef>
              <a:defRPr sz="12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endParaRPr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400"/>
              </a:spcBef>
              <a:defRPr sz="12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2. 점수 아이템과 hp회복 아이템이 플레이어와 닿으면 점수가 오르거나 hp가 회복</a:t>
            </a:r>
          </a:p>
        </p:txBody>
      </p:sp>
      <p:pic>
        <p:nvPicPr>
          <p:cNvPr id="1036" name="그림 10" descr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4274" y="2256988"/>
            <a:ext cx="4704794" cy="3542292"/>
          </a:xfrm>
          <a:prstGeom prst="rect">
            <a:avLst/>
          </a:prstGeom>
          <a:ln w="12700">
            <a:miter lim="400000"/>
          </a:ln>
        </p:spPr>
      </p:pic>
      <p:pic>
        <p:nvPicPr>
          <p:cNvPr id="1037" name="그림 30" descr="그림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9025" y="4744758"/>
            <a:ext cx="476255" cy="523881"/>
          </a:xfrm>
          <a:prstGeom prst="rect">
            <a:avLst/>
          </a:prstGeom>
          <a:ln w="12700">
            <a:miter lim="400000"/>
          </a:ln>
        </p:spPr>
      </p:pic>
      <p:pic>
        <p:nvPicPr>
          <p:cNvPr id="1038" name="그림 26" descr="그림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6650" y="5319331"/>
            <a:ext cx="381005" cy="381005"/>
          </a:xfrm>
          <a:prstGeom prst="rect">
            <a:avLst/>
          </a:prstGeom>
          <a:ln w="12700">
            <a:miter lim="400000"/>
          </a:ln>
        </p:spPr>
      </p:pic>
      <p:pic>
        <p:nvPicPr>
          <p:cNvPr id="1039" name="그림 27" descr="그림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8479" y="2753735"/>
            <a:ext cx="476255" cy="523881"/>
          </a:xfrm>
          <a:prstGeom prst="rect">
            <a:avLst/>
          </a:prstGeom>
          <a:ln w="12700">
            <a:miter lim="400000"/>
          </a:ln>
        </p:spPr>
      </p:pic>
      <p:pic>
        <p:nvPicPr>
          <p:cNvPr id="1040" name="그림 28" descr="그림 2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59826" y="2777549"/>
            <a:ext cx="476255" cy="476255"/>
          </a:xfrm>
          <a:prstGeom prst="rect">
            <a:avLst/>
          </a:prstGeom>
          <a:ln w="12700">
            <a:miter lim="400000"/>
          </a:ln>
        </p:spPr>
      </p:pic>
      <p:sp>
        <p:nvSpPr>
          <p:cNvPr id="1041" name="직선 화살표 연결선 29"/>
          <p:cNvSpPr/>
          <p:nvPr/>
        </p:nvSpPr>
        <p:spPr>
          <a:xfrm>
            <a:off x="8957149" y="3443286"/>
            <a:ext cx="5" cy="1250780"/>
          </a:xfrm>
          <a:prstGeom prst="line">
            <a:avLst/>
          </a:prstGeom>
          <a:ln w="6350">
            <a:solidFill>
              <a:srgbClr val="000000"/>
            </a:solidFill>
            <a:miter/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pic>
        <p:nvPicPr>
          <p:cNvPr id="1042" name="그림 40" descr="그림 4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34959" y="5051190"/>
            <a:ext cx="733532" cy="219111"/>
          </a:xfrm>
          <a:prstGeom prst="rect">
            <a:avLst/>
          </a:prstGeom>
          <a:ln w="12700">
            <a:miter lim="400000"/>
          </a:ln>
        </p:spPr>
      </p:pic>
      <p:sp>
        <p:nvSpPr>
          <p:cNvPr id="1043" name="직사각형"/>
          <p:cNvSpPr/>
          <p:nvPr/>
        </p:nvSpPr>
        <p:spPr>
          <a:xfrm>
            <a:off x="443311" y="1807616"/>
            <a:ext cx="5401185" cy="2451738"/>
          </a:xfrm>
          <a:prstGeom prst="rect">
            <a:avLst/>
          </a:prstGeom>
          <a:solidFill>
            <a:srgbClr val="E8F6FC"/>
          </a:solidFill>
          <a:ln>
            <a:solidFill>
              <a:srgbClr val="A7A7A7"/>
            </a:solidFill>
          </a:ln>
        </p:spPr>
        <p:txBody>
          <a:bodyPr lIns="45718" tIns="45718" rIns="45718" bIns="45718"/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sp>
        <p:nvSpPr>
          <p:cNvPr id="1044" name="@Override…"/>
          <p:cNvSpPr txBox="1"/>
          <p:nvPr/>
        </p:nvSpPr>
        <p:spPr>
          <a:xfrm>
            <a:off x="493795" y="1812376"/>
            <a:ext cx="5300219" cy="2461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@Override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public void handleCollision(Sprite other) {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//개체가 플레이어와 닿았는지 확인 후 아이템 획득 효과음 출력 후 아이템 제거, 플레이어체력 상승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if (other instanceof StarShipSprite) {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if (other.hp &gt;= 50) {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	game.getitemMusic();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	game.removeSprite(this);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	other.hp += 100;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}}}</a:t>
            </a:r>
          </a:p>
        </p:txBody>
      </p:sp>
      <p:sp>
        <p:nvSpPr>
          <p:cNvPr id="1045" name="직사각형"/>
          <p:cNvSpPr/>
          <p:nvPr/>
        </p:nvSpPr>
        <p:spPr>
          <a:xfrm>
            <a:off x="443311" y="4318870"/>
            <a:ext cx="5401185" cy="2470789"/>
          </a:xfrm>
          <a:prstGeom prst="rect">
            <a:avLst/>
          </a:prstGeom>
          <a:solidFill>
            <a:srgbClr val="E8F6FC"/>
          </a:solidFill>
          <a:ln>
            <a:solidFill>
              <a:srgbClr val="A7A7A7"/>
            </a:solidFill>
          </a:ln>
        </p:spPr>
        <p:txBody>
          <a:bodyPr lIns="45718" tIns="45718" rIns="45718" bIns="45718"/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sp>
        <p:nvSpPr>
          <p:cNvPr id="1046" name="@Override…"/>
          <p:cNvSpPr txBox="1"/>
          <p:nvPr/>
        </p:nvSpPr>
        <p:spPr>
          <a:xfrm>
            <a:off x="493795" y="4323629"/>
            <a:ext cx="5300219" cy="2461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@Override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public void handleCollision(Sprite other) {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//개체가 플레이어와 닿았는지 확인 후 아이템 획득 효과음 출력 후 아이템 제거, 점수 상승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if (other instanceof StarShipSprite) {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if (other.hp &gt;= 50) {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	game.getitemMusic();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	game.removeSprite(this);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	ShotSprite.score += 100;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}}}</a:t>
            </a:r>
          </a:p>
        </p:txBody>
      </p:sp>
      <p:sp>
        <p:nvSpPr>
          <p:cNvPr id="1047" name="슬라이드 번호 개체 틀 5"/>
          <p:cNvSpPr txBox="1">
            <a:spLocks noGrp="1"/>
          </p:cNvSpPr>
          <p:nvPr>
            <p:ph type="sldNum" sz="quarter" idx="4294967295"/>
          </p:nvPr>
        </p:nvSpPr>
        <p:spPr>
          <a:xfrm>
            <a:off x="11707575" y="6335757"/>
            <a:ext cx="301904" cy="307337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>
              <a:defRPr sz="1400" b="1"/>
            </a:lvl1pPr>
          </a:lstStyle>
          <a:p>
            <a:fld id="{86CB4B4D-7CA3-9044-876B-883B54F8677D}" type="slidenum">
              <a:t>38</a:t>
            </a:fld>
            <a:endParaRPr/>
          </a:p>
        </p:txBody>
      </p:sp>
      <p:pic>
        <p:nvPicPr>
          <p:cNvPr id="1048" name="image28.png" descr="image28.png"/>
          <p:cNvPicPr>
            <a:picLocks noChangeAspect="1"/>
          </p:cNvPicPr>
          <p:nvPr/>
        </p:nvPicPr>
        <p:blipFill>
          <a:blip r:embed="rId7"/>
          <a:srcRect t="16835" b="78103"/>
          <a:stretch>
            <a:fillRect/>
          </a:stretch>
        </p:blipFill>
        <p:spPr>
          <a:xfrm>
            <a:off x="-81559" y="-4929"/>
            <a:ext cx="12355095" cy="937924"/>
          </a:xfrm>
          <a:prstGeom prst="rect">
            <a:avLst/>
          </a:prstGeom>
          <a:ln w="12700">
            <a:miter lim="400000"/>
          </a:ln>
        </p:spPr>
      </p:pic>
      <p:sp>
        <p:nvSpPr>
          <p:cNvPr id="1049" name="선"/>
          <p:cNvSpPr/>
          <p:nvPr/>
        </p:nvSpPr>
        <p:spPr>
          <a:xfrm>
            <a:off x="6072589" y="4028131"/>
            <a:ext cx="758356" cy="5"/>
          </a:xfrm>
          <a:prstGeom prst="line">
            <a:avLst/>
          </a:prstGeom>
          <a:ln w="12700">
            <a:solidFill>
              <a:schemeClr val="accent3">
                <a:lumOff val="-12941"/>
              </a:schemeClr>
            </a:solidFill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050" name="더하기 표시"/>
          <p:cNvSpPr/>
          <p:nvPr/>
        </p:nvSpPr>
        <p:spPr>
          <a:xfrm>
            <a:off x="9026211" y="5236833"/>
            <a:ext cx="219111" cy="2191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9" h="21600" extrusionOk="0">
                <a:moveTo>
                  <a:pt x="8909" y="0"/>
                </a:moveTo>
                <a:cubicBezTo>
                  <a:pt x="8827" y="0"/>
                  <a:pt x="8758" y="68"/>
                  <a:pt x="8758" y="151"/>
                </a:cubicBezTo>
                <a:lnTo>
                  <a:pt x="8758" y="8694"/>
                </a:lnTo>
                <a:cubicBezTo>
                  <a:pt x="8758" y="8730"/>
                  <a:pt x="8730" y="8759"/>
                  <a:pt x="8693" y="8759"/>
                </a:cubicBezTo>
                <a:lnTo>
                  <a:pt x="151" y="8759"/>
                </a:lnTo>
                <a:cubicBezTo>
                  <a:pt x="68" y="8759"/>
                  <a:pt x="0" y="8826"/>
                  <a:pt x="0" y="8910"/>
                </a:cubicBezTo>
                <a:lnTo>
                  <a:pt x="0" y="12690"/>
                </a:lnTo>
                <a:cubicBezTo>
                  <a:pt x="0" y="12773"/>
                  <a:pt x="68" y="12841"/>
                  <a:pt x="151" y="12841"/>
                </a:cubicBezTo>
                <a:lnTo>
                  <a:pt x="8693" y="12841"/>
                </a:lnTo>
                <a:cubicBezTo>
                  <a:pt x="8730" y="12841"/>
                  <a:pt x="8758" y="12870"/>
                  <a:pt x="8758" y="12906"/>
                </a:cubicBezTo>
                <a:lnTo>
                  <a:pt x="8758" y="21449"/>
                </a:lnTo>
                <a:cubicBezTo>
                  <a:pt x="8758" y="21532"/>
                  <a:pt x="8826" y="21600"/>
                  <a:pt x="8909" y="21600"/>
                </a:cubicBezTo>
                <a:lnTo>
                  <a:pt x="12690" y="21600"/>
                </a:lnTo>
                <a:cubicBezTo>
                  <a:pt x="12773" y="21600"/>
                  <a:pt x="12841" y="21532"/>
                  <a:pt x="12841" y="21449"/>
                </a:cubicBezTo>
                <a:lnTo>
                  <a:pt x="12841" y="12906"/>
                </a:lnTo>
                <a:cubicBezTo>
                  <a:pt x="12841" y="12870"/>
                  <a:pt x="12870" y="12841"/>
                  <a:pt x="12906" y="12841"/>
                </a:cubicBezTo>
                <a:lnTo>
                  <a:pt x="21449" y="12841"/>
                </a:lnTo>
                <a:cubicBezTo>
                  <a:pt x="21531" y="12841"/>
                  <a:pt x="21600" y="12773"/>
                  <a:pt x="21599" y="12690"/>
                </a:cubicBezTo>
                <a:lnTo>
                  <a:pt x="21599" y="8910"/>
                </a:lnTo>
                <a:cubicBezTo>
                  <a:pt x="21599" y="8827"/>
                  <a:pt x="21532" y="8759"/>
                  <a:pt x="21449" y="8759"/>
                </a:cubicBezTo>
                <a:lnTo>
                  <a:pt x="12906" y="8759"/>
                </a:lnTo>
                <a:cubicBezTo>
                  <a:pt x="12870" y="8759"/>
                  <a:pt x="12841" y="8730"/>
                  <a:pt x="12841" y="8694"/>
                </a:cubicBezTo>
                <a:lnTo>
                  <a:pt x="12841" y="151"/>
                </a:lnTo>
                <a:cubicBezTo>
                  <a:pt x="12841" y="68"/>
                  <a:pt x="12773" y="0"/>
                  <a:pt x="12690" y="0"/>
                </a:cubicBezTo>
                <a:lnTo>
                  <a:pt x="8909" y="0"/>
                </a:lnTo>
                <a:close/>
              </a:path>
            </a:pathLst>
          </a:custGeom>
          <a:solidFill>
            <a:schemeClr val="accent6">
              <a:satOff val="-3457"/>
              <a:lumOff val="13039"/>
            </a:scheme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051" name="더하기 표시"/>
          <p:cNvSpPr/>
          <p:nvPr/>
        </p:nvSpPr>
        <p:spPr>
          <a:xfrm>
            <a:off x="9168072" y="5435136"/>
            <a:ext cx="149394" cy="1493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9" h="21600" extrusionOk="0">
                <a:moveTo>
                  <a:pt x="8909" y="0"/>
                </a:moveTo>
                <a:cubicBezTo>
                  <a:pt x="8827" y="0"/>
                  <a:pt x="8758" y="68"/>
                  <a:pt x="8758" y="151"/>
                </a:cubicBezTo>
                <a:lnTo>
                  <a:pt x="8758" y="8694"/>
                </a:lnTo>
                <a:cubicBezTo>
                  <a:pt x="8758" y="8730"/>
                  <a:pt x="8730" y="8759"/>
                  <a:pt x="8693" y="8759"/>
                </a:cubicBezTo>
                <a:lnTo>
                  <a:pt x="151" y="8759"/>
                </a:lnTo>
                <a:cubicBezTo>
                  <a:pt x="68" y="8759"/>
                  <a:pt x="0" y="8826"/>
                  <a:pt x="0" y="8910"/>
                </a:cubicBezTo>
                <a:lnTo>
                  <a:pt x="0" y="12690"/>
                </a:lnTo>
                <a:cubicBezTo>
                  <a:pt x="0" y="12773"/>
                  <a:pt x="68" y="12841"/>
                  <a:pt x="151" y="12841"/>
                </a:cubicBezTo>
                <a:lnTo>
                  <a:pt x="8693" y="12841"/>
                </a:lnTo>
                <a:cubicBezTo>
                  <a:pt x="8730" y="12841"/>
                  <a:pt x="8758" y="12870"/>
                  <a:pt x="8758" y="12906"/>
                </a:cubicBezTo>
                <a:lnTo>
                  <a:pt x="8758" y="21449"/>
                </a:lnTo>
                <a:cubicBezTo>
                  <a:pt x="8758" y="21532"/>
                  <a:pt x="8826" y="21600"/>
                  <a:pt x="8909" y="21600"/>
                </a:cubicBezTo>
                <a:lnTo>
                  <a:pt x="12690" y="21600"/>
                </a:lnTo>
                <a:cubicBezTo>
                  <a:pt x="12773" y="21600"/>
                  <a:pt x="12841" y="21532"/>
                  <a:pt x="12841" y="21449"/>
                </a:cubicBezTo>
                <a:lnTo>
                  <a:pt x="12841" y="12906"/>
                </a:lnTo>
                <a:cubicBezTo>
                  <a:pt x="12841" y="12870"/>
                  <a:pt x="12870" y="12841"/>
                  <a:pt x="12906" y="12841"/>
                </a:cubicBezTo>
                <a:lnTo>
                  <a:pt x="21449" y="12841"/>
                </a:lnTo>
                <a:cubicBezTo>
                  <a:pt x="21531" y="12841"/>
                  <a:pt x="21600" y="12773"/>
                  <a:pt x="21599" y="12690"/>
                </a:cubicBezTo>
                <a:lnTo>
                  <a:pt x="21599" y="8910"/>
                </a:lnTo>
                <a:cubicBezTo>
                  <a:pt x="21599" y="8827"/>
                  <a:pt x="21532" y="8759"/>
                  <a:pt x="21449" y="8759"/>
                </a:cubicBezTo>
                <a:lnTo>
                  <a:pt x="12906" y="8759"/>
                </a:lnTo>
                <a:cubicBezTo>
                  <a:pt x="12870" y="8759"/>
                  <a:pt x="12841" y="8730"/>
                  <a:pt x="12841" y="8694"/>
                </a:cubicBezTo>
                <a:lnTo>
                  <a:pt x="12841" y="151"/>
                </a:lnTo>
                <a:cubicBezTo>
                  <a:pt x="12841" y="68"/>
                  <a:pt x="12773" y="0"/>
                  <a:pt x="12690" y="0"/>
                </a:cubicBezTo>
                <a:lnTo>
                  <a:pt x="8909" y="0"/>
                </a:lnTo>
                <a:close/>
              </a:path>
            </a:pathLst>
          </a:custGeom>
          <a:solidFill>
            <a:schemeClr val="accent6">
              <a:satOff val="-3457"/>
              <a:lumOff val="13039"/>
            </a:scheme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052" name="더하기 표시"/>
          <p:cNvSpPr/>
          <p:nvPr/>
        </p:nvSpPr>
        <p:spPr>
          <a:xfrm>
            <a:off x="9223257" y="5317899"/>
            <a:ext cx="149394" cy="1493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9" h="21600" extrusionOk="0">
                <a:moveTo>
                  <a:pt x="8909" y="0"/>
                </a:moveTo>
                <a:cubicBezTo>
                  <a:pt x="8827" y="0"/>
                  <a:pt x="8758" y="68"/>
                  <a:pt x="8758" y="151"/>
                </a:cubicBezTo>
                <a:lnTo>
                  <a:pt x="8758" y="8694"/>
                </a:lnTo>
                <a:cubicBezTo>
                  <a:pt x="8758" y="8730"/>
                  <a:pt x="8730" y="8759"/>
                  <a:pt x="8693" y="8759"/>
                </a:cubicBezTo>
                <a:lnTo>
                  <a:pt x="151" y="8759"/>
                </a:lnTo>
                <a:cubicBezTo>
                  <a:pt x="68" y="8759"/>
                  <a:pt x="0" y="8826"/>
                  <a:pt x="0" y="8910"/>
                </a:cubicBezTo>
                <a:lnTo>
                  <a:pt x="0" y="12690"/>
                </a:lnTo>
                <a:cubicBezTo>
                  <a:pt x="0" y="12773"/>
                  <a:pt x="68" y="12841"/>
                  <a:pt x="151" y="12841"/>
                </a:cubicBezTo>
                <a:lnTo>
                  <a:pt x="8693" y="12841"/>
                </a:lnTo>
                <a:cubicBezTo>
                  <a:pt x="8730" y="12841"/>
                  <a:pt x="8758" y="12870"/>
                  <a:pt x="8758" y="12906"/>
                </a:cubicBezTo>
                <a:lnTo>
                  <a:pt x="8758" y="21449"/>
                </a:lnTo>
                <a:cubicBezTo>
                  <a:pt x="8758" y="21532"/>
                  <a:pt x="8826" y="21600"/>
                  <a:pt x="8909" y="21600"/>
                </a:cubicBezTo>
                <a:lnTo>
                  <a:pt x="12690" y="21600"/>
                </a:lnTo>
                <a:cubicBezTo>
                  <a:pt x="12773" y="21600"/>
                  <a:pt x="12841" y="21532"/>
                  <a:pt x="12841" y="21449"/>
                </a:cubicBezTo>
                <a:lnTo>
                  <a:pt x="12841" y="12906"/>
                </a:lnTo>
                <a:cubicBezTo>
                  <a:pt x="12841" y="12870"/>
                  <a:pt x="12870" y="12841"/>
                  <a:pt x="12906" y="12841"/>
                </a:cubicBezTo>
                <a:lnTo>
                  <a:pt x="21449" y="12841"/>
                </a:lnTo>
                <a:cubicBezTo>
                  <a:pt x="21531" y="12841"/>
                  <a:pt x="21600" y="12773"/>
                  <a:pt x="21599" y="12690"/>
                </a:cubicBezTo>
                <a:lnTo>
                  <a:pt x="21599" y="8910"/>
                </a:lnTo>
                <a:cubicBezTo>
                  <a:pt x="21599" y="8827"/>
                  <a:pt x="21532" y="8759"/>
                  <a:pt x="21449" y="8759"/>
                </a:cubicBezTo>
                <a:lnTo>
                  <a:pt x="12906" y="8759"/>
                </a:lnTo>
                <a:cubicBezTo>
                  <a:pt x="12870" y="8759"/>
                  <a:pt x="12841" y="8730"/>
                  <a:pt x="12841" y="8694"/>
                </a:cubicBezTo>
                <a:lnTo>
                  <a:pt x="12841" y="151"/>
                </a:lnTo>
                <a:cubicBezTo>
                  <a:pt x="12841" y="68"/>
                  <a:pt x="12773" y="0"/>
                  <a:pt x="12690" y="0"/>
                </a:cubicBezTo>
                <a:lnTo>
                  <a:pt x="8909" y="0"/>
                </a:lnTo>
                <a:close/>
              </a:path>
            </a:pathLst>
          </a:custGeom>
          <a:solidFill>
            <a:schemeClr val="accent6">
              <a:satOff val="-3457"/>
              <a:lumOff val="13039"/>
            </a:scheme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053" name="TextBox 2"/>
          <p:cNvSpPr txBox="1"/>
          <p:nvPr/>
        </p:nvSpPr>
        <p:spPr>
          <a:xfrm>
            <a:off x="321305" y="164257"/>
            <a:ext cx="7014257" cy="599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defTabSz="914400">
              <a:defRPr sz="3600">
                <a:latin typeface="NanumSquare_ac Bold"/>
                <a:ea typeface="NanumSquare_ac Bold"/>
                <a:cs typeface="NanumSquare_ac Bold"/>
                <a:sym typeface="NanumSquare_ac Bold"/>
              </a:defRPr>
            </a:lvl1pPr>
          </a:lstStyle>
          <a:p>
            <a:r>
              <a:t>기능 구현 - 11. 각 개체 충돌 반응 설정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500" fill="hold"/>
                                        <p:tgtEl>
                                          <p:spTgt spid="1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35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" dur="500" fill="hold"/>
                                        <p:tgtEl>
                                          <p:spTgt spid="1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5" presetClass="emph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" dur="500" fill="hold"/>
                                        <p:tgtEl>
                                          <p:spTgt spid="1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0" grpId="1" animBg="1" advAuto="0"/>
      <p:bldP spid="1051" grpId="3" animBg="1" advAuto="0"/>
      <p:bldP spid="1052" grpId="2" animBg="1" advAuto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부제목 2"/>
          <p:cNvSpPr txBox="1"/>
          <p:nvPr/>
        </p:nvSpPr>
        <p:spPr>
          <a:xfrm>
            <a:off x="45720" y="935258"/>
            <a:ext cx="12100560" cy="15406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normAutofit/>
          </a:bodyPr>
          <a:lstStyle/>
          <a:p>
            <a:pPr defTabSz="914400">
              <a:lnSpc>
                <a:spcPct val="90000"/>
              </a:lnSpc>
              <a:spcBef>
                <a:spcPts val="400"/>
              </a:spcBef>
              <a:defRPr sz="12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11. </a:t>
            </a:r>
            <a:r>
              <a:rPr>
                <a:solidFill>
                  <a:srgbClr val="404040"/>
                </a:solidFill>
              </a:rPr>
              <a:t>각 개체의 충돌 반응 설정</a:t>
            </a:r>
          </a:p>
          <a:p>
            <a:pPr defTabSz="914400">
              <a:lnSpc>
                <a:spcPct val="90000"/>
              </a:lnSpc>
              <a:spcBef>
                <a:spcPts val="400"/>
              </a:spcBef>
              <a:defRPr sz="1200" b="1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endParaRPr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400"/>
              </a:spcBef>
              <a:defRPr sz="12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3. 플레이어의 미사일이 적 개체와 닿으면 hp 감소, 효과음 출력 / 죽이면 점수가 오르고 라운드 진행</a:t>
            </a:r>
          </a:p>
        </p:txBody>
      </p:sp>
      <p:pic>
        <p:nvPicPr>
          <p:cNvPr id="1056" name="그림 9" descr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1016" y="2193841"/>
            <a:ext cx="4704794" cy="3542294"/>
          </a:xfrm>
          <a:prstGeom prst="rect">
            <a:avLst/>
          </a:prstGeom>
          <a:ln w="12700">
            <a:miter lim="400000"/>
          </a:ln>
        </p:spPr>
      </p:pic>
      <p:pic>
        <p:nvPicPr>
          <p:cNvPr id="1057" name="그림 10" descr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9809" y="2322232"/>
            <a:ext cx="1051044" cy="1022728"/>
          </a:xfrm>
          <a:prstGeom prst="rect">
            <a:avLst/>
          </a:prstGeom>
          <a:ln w="12700">
            <a:miter lim="400000"/>
          </a:ln>
        </p:spPr>
      </p:pic>
      <p:pic>
        <p:nvPicPr>
          <p:cNvPr id="1058" name="그림 16" descr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00959" y="5287395"/>
            <a:ext cx="381005" cy="381005"/>
          </a:xfrm>
          <a:prstGeom prst="rect">
            <a:avLst/>
          </a:prstGeom>
          <a:ln w="12700">
            <a:miter lim="400000"/>
          </a:ln>
        </p:spPr>
      </p:pic>
      <p:sp>
        <p:nvSpPr>
          <p:cNvPr id="1059" name="TextBox 27"/>
          <p:cNvSpPr txBox="1"/>
          <p:nvPr/>
        </p:nvSpPr>
        <p:spPr>
          <a:xfrm>
            <a:off x="9237181" y="4477480"/>
            <a:ext cx="231273" cy="370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t>3</a:t>
            </a:r>
          </a:p>
        </p:txBody>
      </p:sp>
      <p:pic>
        <p:nvPicPr>
          <p:cNvPr id="1060" name="그림 28" descr="그림 2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20023" y="4952984"/>
            <a:ext cx="142880" cy="133355"/>
          </a:xfrm>
          <a:prstGeom prst="rect">
            <a:avLst/>
          </a:prstGeom>
          <a:ln w="12700">
            <a:miter lim="400000"/>
          </a:ln>
        </p:spPr>
      </p:pic>
      <p:sp>
        <p:nvSpPr>
          <p:cNvPr id="1061" name="직선 화살표 연결선 29"/>
          <p:cNvSpPr/>
          <p:nvPr/>
        </p:nvSpPr>
        <p:spPr>
          <a:xfrm flipV="1">
            <a:off x="9191458" y="3496382"/>
            <a:ext cx="5" cy="1448723"/>
          </a:xfrm>
          <a:prstGeom prst="line">
            <a:avLst/>
          </a:prstGeom>
          <a:ln w="6350">
            <a:solidFill>
              <a:srgbClr val="000000"/>
            </a:solidFill>
            <a:miter/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pic>
        <p:nvPicPr>
          <p:cNvPr id="1062" name="그림 31" descr="그림 3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20023" y="3121068"/>
            <a:ext cx="142880" cy="133355"/>
          </a:xfrm>
          <a:prstGeom prst="rect">
            <a:avLst/>
          </a:prstGeom>
          <a:ln w="12700">
            <a:miter lim="400000"/>
          </a:ln>
        </p:spPr>
      </p:pic>
      <p:pic>
        <p:nvPicPr>
          <p:cNvPr id="1063" name="그림 34" descr="그림 3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55800" y="3109185"/>
            <a:ext cx="1162217" cy="257216"/>
          </a:xfrm>
          <a:prstGeom prst="rect">
            <a:avLst/>
          </a:prstGeom>
          <a:ln w="12700">
            <a:miter lim="400000"/>
          </a:ln>
        </p:spPr>
      </p:pic>
      <p:sp>
        <p:nvSpPr>
          <p:cNvPr id="1064" name="직사각형"/>
          <p:cNvSpPr/>
          <p:nvPr/>
        </p:nvSpPr>
        <p:spPr>
          <a:xfrm>
            <a:off x="641264" y="2092991"/>
            <a:ext cx="5599165" cy="4227653"/>
          </a:xfrm>
          <a:prstGeom prst="rect">
            <a:avLst/>
          </a:prstGeom>
          <a:solidFill>
            <a:srgbClr val="E8F6FC"/>
          </a:solidFill>
          <a:ln>
            <a:solidFill>
              <a:srgbClr val="A7A7A7"/>
            </a:solidFill>
          </a:ln>
        </p:spPr>
        <p:txBody>
          <a:bodyPr lIns="45718" tIns="45718" rIns="45718" bIns="45718"/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sp>
        <p:nvSpPr>
          <p:cNvPr id="1065" name="//플레이어의 미사일이 AlienSprite와 닿았을때…"/>
          <p:cNvSpPr txBox="1"/>
          <p:nvPr/>
        </p:nvSpPr>
        <p:spPr>
          <a:xfrm>
            <a:off x="691746" y="2097756"/>
            <a:ext cx="5498202" cy="41147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//플레이어의 미사일이 AlienSprite와 닿았을때</a:t>
            </a: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if (other instanceof AlienSprite) {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//AlienSprite의 hp를 50 감소시키고 피격음 출력, 미사일 제거 후 hp -50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if (other.hp &gt;= 50) {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game.hitMusic();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game.removeSprite(this);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other.hp -= 50;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//AlienSprite의 hp가 0이면 점수를 10점 올리고 해당 AlienSprite 개체를 제거 후 랜덤 아이템 메소드 실행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if (other.hp == 0) {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	score += 10;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	game.removeSprite(other);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	game.randomdropitem();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}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}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}</a:t>
            </a:r>
          </a:p>
        </p:txBody>
      </p:sp>
      <p:pic>
        <p:nvPicPr>
          <p:cNvPr id="1066" name="image28.png" descr="image28.png"/>
          <p:cNvPicPr>
            <a:picLocks noChangeAspect="1"/>
          </p:cNvPicPr>
          <p:nvPr/>
        </p:nvPicPr>
        <p:blipFill>
          <a:blip r:embed="rId7"/>
          <a:srcRect t="16835" b="78103"/>
          <a:stretch>
            <a:fillRect/>
          </a:stretch>
        </p:blipFill>
        <p:spPr>
          <a:xfrm>
            <a:off x="-81559" y="-4929"/>
            <a:ext cx="12355095" cy="937924"/>
          </a:xfrm>
          <a:prstGeom prst="rect">
            <a:avLst/>
          </a:prstGeom>
          <a:ln w="12700">
            <a:miter lim="400000"/>
          </a:ln>
        </p:spPr>
      </p:pic>
      <p:sp>
        <p:nvSpPr>
          <p:cNvPr id="1067" name="선"/>
          <p:cNvSpPr/>
          <p:nvPr/>
        </p:nvSpPr>
        <p:spPr>
          <a:xfrm>
            <a:off x="6489384" y="3964985"/>
            <a:ext cx="547442" cy="5"/>
          </a:xfrm>
          <a:prstGeom prst="line">
            <a:avLst/>
          </a:prstGeom>
          <a:ln w="12700">
            <a:solidFill>
              <a:schemeClr val="accent3">
                <a:lumOff val="-12941"/>
              </a:schemeClr>
            </a:solidFill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068" name="TextBox 2"/>
          <p:cNvSpPr txBox="1"/>
          <p:nvPr/>
        </p:nvSpPr>
        <p:spPr>
          <a:xfrm>
            <a:off x="321305" y="164257"/>
            <a:ext cx="7014257" cy="599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defTabSz="914400">
              <a:defRPr sz="3600">
                <a:latin typeface="NanumSquare_ac Bold"/>
                <a:ea typeface="NanumSquare_ac Bold"/>
                <a:cs typeface="NanumSquare_ac Bold"/>
                <a:sym typeface="NanumSquare_ac Bold"/>
              </a:defRPr>
            </a:lvl1pPr>
          </a:lstStyle>
          <a:p>
            <a:r>
              <a:t>기능 구현 - 11. 각 개체 충돌 반응 설정</a:t>
            </a:r>
          </a:p>
        </p:txBody>
      </p:sp>
      <p:sp>
        <p:nvSpPr>
          <p:cNvPr id="1069" name="슬라이드 번호 개체 틀 5"/>
          <p:cNvSpPr txBox="1">
            <a:spLocks noGrp="1"/>
          </p:cNvSpPr>
          <p:nvPr>
            <p:ph type="sldNum" sz="quarter" idx="4294967295"/>
          </p:nvPr>
        </p:nvSpPr>
        <p:spPr>
          <a:xfrm>
            <a:off x="11682831" y="6348782"/>
            <a:ext cx="301904" cy="307337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>
              <a:defRPr sz="1400" b="1"/>
            </a:lvl1pPr>
          </a:lstStyle>
          <a:p>
            <a:fld id="{86CB4B4D-7CA3-9044-876B-883B54F8677D}" type="slidenum">
              <a:t>39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-0.000117 -0.270368" pathEditMode="relative">
                                      <p:cBhvr>
                                        <p:cTn id="6" dur="1000" fill="hold"/>
                                        <p:tgtEl>
                                          <p:spTgt spid="10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image28.png" descr="image28.png"/>
          <p:cNvPicPr>
            <a:picLocks noChangeAspect="1"/>
          </p:cNvPicPr>
          <p:nvPr/>
        </p:nvPicPr>
        <p:blipFill>
          <a:blip r:embed="rId2"/>
          <a:srcRect t="16835" b="78103"/>
          <a:stretch>
            <a:fillRect/>
          </a:stretch>
        </p:blipFill>
        <p:spPr>
          <a:xfrm>
            <a:off x="-81582" y="-4929"/>
            <a:ext cx="12355098" cy="937924"/>
          </a:xfrm>
          <a:prstGeom prst="rect">
            <a:avLst/>
          </a:prstGeom>
          <a:ln w="12700">
            <a:miter lim="400000"/>
          </a:ln>
        </p:spPr>
      </p:pic>
      <p:sp>
        <p:nvSpPr>
          <p:cNvPr id="368" name="TextBox 59"/>
          <p:cNvSpPr txBox="1"/>
          <p:nvPr/>
        </p:nvSpPr>
        <p:spPr>
          <a:xfrm>
            <a:off x="302081" y="164257"/>
            <a:ext cx="1107998" cy="599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defTabSz="914400">
              <a:defRPr sz="3600">
                <a:latin typeface="NanumSquare_ac Bold"/>
                <a:ea typeface="NanumSquare_ac Bold"/>
                <a:cs typeface="NanumSquare_ac Bold"/>
                <a:sym typeface="NanumSquare_ac Bold"/>
              </a:defRPr>
            </a:lvl1pPr>
          </a:lstStyle>
          <a:p>
            <a:r>
              <a:t>목차</a:t>
            </a:r>
          </a:p>
        </p:txBody>
      </p:sp>
      <p:sp>
        <p:nvSpPr>
          <p:cNvPr id="369" name="직사각형 62"/>
          <p:cNvSpPr/>
          <p:nvPr/>
        </p:nvSpPr>
        <p:spPr>
          <a:xfrm>
            <a:off x="1259058" y="2285861"/>
            <a:ext cx="3253828" cy="557866"/>
          </a:xfrm>
          <a:prstGeom prst="rect">
            <a:avLst/>
          </a:prstGeom>
          <a:solidFill>
            <a:schemeClr val="accent1">
              <a:lumOff val="20196"/>
            </a:scheme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914400">
              <a:defRPr>
                <a:latin typeface="NanumSquareRound Bold"/>
                <a:ea typeface="NanumSquareRound Bold"/>
                <a:cs typeface="NanumSquareRound Bold"/>
                <a:sym typeface="NanumSquareRound Bold"/>
              </a:defRPr>
            </a:pPr>
            <a:endParaRPr/>
          </a:p>
        </p:txBody>
      </p:sp>
      <p:sp>
        <p:nvSpPr>
          <p:cNvPr id="370" name="직사각형 61"/>
          <p:cNvSpPr/>
          <p:nvPr/>
        </p:nvSpPr>
        <p:spPr>
          <a:xfrm>
            <a:off x="354969" y="2285861"/>
            <a:ext cx="640828" cy="557866"/>
          </a:xfrm>
          <a:prstGeom prst="rect">
            <a:avLst/>
          </a:prstGeom>
          <a:solidFill>
            <a:schemeClr val="accent1">
              <a:lumOff val="20196"/>
            </a:scheme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914400">
              <a:defRPr>
                <a:latin typeface="NanumSquareRound Regular"/>
                <a:ea typeface="NanumSquareRound Regular"/>
                <a:cs typeface="NanumSquareRound Regular"/>
                <a:sym typeface="NanumSquareRound Regular"/>
              </a:defRPr>
            </a:pPr>
            <a:endParaRPr/>
          </a:p>
        </p:txBody>
      </p:sp>
      <p:sp>
        <p:nvSpPr>
          <p:cNvPr id="371" name="TextBox 63"/>
          <p:cNvSpPr txBox="1"/>
          <p:nvPr/>
        </p:nvSpPr>
        <p:spPr>
          <a:xfrm>
            <a:off x="500068" y="2396900"/>
            <a:ext cx="350633" cy="3512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 defTabSz="914400">
              <a:defRPr>
                <a:latin typeface="NanumSquareRound Bold"/>
                <a:ea typeface="NanumSquareRound Bold"/>
                <a:cs typeface="NanumSquareRound Bold"/>
                <a:sym typeface="NanumSquareRound Bold"/>
              </a:defRPr>
            </a:lvl1pPr>
          </a:lstStyle>
          <a:p>
            <a:r>
              <a:t>1</a:t>
            </a:r>
          </a:p>
        </p:txBody>
      </p:sp>
      <p:sp>
        <p:nvSpPr>
          <p:cNvPr id="372" name="TextBox 64"/>
          <p:cNvSpPr txBox="1"/>
          <p:nvPr/>
        </p:nvSpPr>
        <p:spPr>
          <a:xfrm>
            <a:off x="1415368" y="2399368"/>
            <a:ext cx="2712253" cy="2893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defTabSz="914400">
              <a:defRPr sz="1400" spc="-175">
                <a:latin typeface="NanumSquareRound Regular"/>
                <a:ea typeface="NanumSquareRound Regular"/>
                <a:cs typeface="NanumSquareRound Regular"/>
                <a:sym typeface="NanumSquareRound Regular"/>
              </a:defRPr>
            </a:lvl1pPr>
          </a:lstStyle>
          <a:p>
            <a:r>
              <a:t>개발  환경  &amp;  개발  계획표</a:t>
            </a:r>
          </a:p>
        </p:txBody>
      </p:sp>
      <p:sp>
        <p:nvSpPr>
          <p:cNvPr id="373" name="직사각형 120"/>
          <p:cNvSpPr/>
          <p:nvPr/>
        </p:nvSpPr>
        <p:spPr>
          <a:xfrm>
            <a:off x="4731880" y="2283929"/>
            <a:ext cx="964348" cy="557862"/>
          </a:xfrm>
          <a:prstGeom prst="rect">
            <a:avLst/>
          </a:prstGeom>
          <a:solidFill>
            <a:schemeClr val="accent1">
              <a:lumOff val="20196"/>
            </a:scheme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914400">
              <a:defRPr sz="1400">
                <a:latin typeface="NanumSquareRound Bold"/>
                <a:ea typeface="NanumSquareRound Bold"/>
                <a:cs typeface="NanumSquareRound Bold"/>
                <a:sym typeface="NanumSquareRound Bold"/>
              </a:defRPr>
            </a:pPr>
            <a:endParaRPr/>
          </a:p>
        </p:txBody>
      </p:sp>
      <p:sp>
        <p:nvSpPr>
          <p:cNvPr id="374" name="TextBox 121"/>
          <p:cNvSpPr txBox="1"/>
          <p:nvPr/>
        </p:nvSpPr>
        <p:spPr>
          <a:xfrm>
            <a:off x="4735872" y="2378193"/>
            <a:ext cx="936556" cy="2893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 defTabSz="914400">
              <a:defRPr sz="1400">
                <a:latin typeface="NanumSquareRound Regular"/>
                <a:ea typeface="NanumSquareRound Regular"/>
                <a:cs typeface="NanumSquareRound Regular"/>
                <a:sym typeface="NanumSquareRound Regular"/>
              </a:defRPr>
            </a:lvl1pPr>
          </a:lstStyle>
          <a:p>
            <a:r>
              <a:t>5p~6p</a:t>
            </a:r>
          </a:p>
        </p:txBody>
      </p:sp>
      <p:sp>
        <p:nvSpPr>
          <p:cNvPr id="375" name="직사각형 66"/>
          <p:cNvSpPr/>
          <p:nvPr/>
        </p:nvSpPr>
        <p:spPr>
          <a:xfrm>
            <a:off x="1259058" y="3047500"/>
            <a:ext cx="3253826" cy="557867"/>
          </a:xfrm>
          <a:prstGeom prst="rect">
            <a:avLst/>
          </a:prstGeom>
          <a:solidFill>
            <a:srgbClr val="84B4D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914400">
              <a:defRPr>
                <a:latin typeface="NanumSquareRound Bold"/>
                <a:ea typeface="NanumSquareRound Bold"/>
                <a:cs typeface="NanumSquareRound Bold"/>
                <a:sym typeface="NanumSquareRound Bold"/>
              </a:defRPr>
            </a:pPr>
            <a:endParaRPr/>
          </a:p>
        </p:txBody>
      </p:sp>
      <p:sp>
        <p:nvSpPr>
          <p:cNvPr id="376" name="직사각형 65"/>
          <p:cNvSpPr/>
          <p:nvPr/>
        </p:nvSpPr>
        <p:spPr>
          <a:xfrm>
            <a:off x="354969" y="3047500"/>
            <a:ext cx="640828" cy="557867"/>
          </a:xfrm>
          <a:prstGeom prst="rect">
            <a:avLst/>
          </a:prstGeom>
          <a:solidFill>
            <a:srgbClr val="84B4D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914400">
              <a:defRPr>
                <a:latin typeface="NanumSquareRound Bold"/>
                <a:ea typeface="NanumSquareRound Bold"/>
                <a:cs typeface="NanumSquareRound Bold"/>
                <a:sym typeface="NanumSquareRound Bold"/>
              </a:defRPr>
            </a:pPr>
            <a:endParaRPr/>
          </a:p>
        </p:txBody>
      </p:sp>
      <p:sp>
        <p:nvSpPr>
          <p:cNvPr id="377" name="TextBox 67"/>
          <p:cNvSpPr txBox="1"/>
          <p:nvPr/>
        </p:nvSpPr>
        <p:spPr>
          <a:xfrm>
            <a:off x="500068" y="3150791"/>
            <a:ext cx="370582" cy="3512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 defTabSz="914400">
              <a:defRPr>
                <a:latin typeface="NanumSquareRound Bold"/>
                <a:ea typeface="NanumSquareRound Bold"/>
                <a:cs typeface="NanumSquareRound Bold"/>
                <a:sym typeface="NanumSquareRound Bold"/>
              </a:defRPr>
            </a:lvl1pPr>
          </a:lstStyle>
          <a:p>
            <a:r>
              <a:t>2</a:t>
            </a:r>
          </a:p>
        </p:txBody>
      </p:sp>
      <p:sp>
        <p:nvSpPr>
          <p:cNvPr id="378" name="TextBox 68"/>
          <p:cNvSpPr txBox="1"/>
          <p:nvPr/>
        </p:nvSpPr>
        <p:spPr>
          <a:xfrm>
            <a:off x="1404912" y="3161688"/>
            <a:ext cx="2712255" cy="2893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defTabSz="914400">
              <a:defRPr sz="1400" spc="-175">
                <a:latin typeface="NanumSquareRound Regular"/>
                <a:ea typeface="NanumSquareRound Regular"/>
                <a:cs typeface="NanumSquareRound Regular"/>
                <a:sym typeface="NanumSquareRound Regular"/>
              </a:defRPr>
            </a:lvl1pPr>
          </a:lstStyle>
          <a:p>
            <a:r>
              <a:t>요구사항  정의서</a:t>
            </a:r>
          </a:p>
        </p:txBody>
      </p:sp>
      <p:sp>
        <p:nvSpPr>
          <p:cNvPr id="379" name="직사각형 123"/>
          <p:cNvSpPr/>
          <p:nvPr/>
        </p:nvSpPr>
        <p:spPr>
          <a:xfrm>
            <a:off x="4731880" y="3045567"/>
            <a:ext cx="964348" cy="557865"/>
          </a:xfrm>
          <a:prstGeom prst="rect">
            <a:avLst/>
          </a:prstGeom>
          <a:solidFill>
            <a:srgbClr val="84B4D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914400">
              <a:defRPr>
                <a:latin typeface="NanumSquareRound Bold"/>
                <a:ea typeface="NanumSquareRound Bold"/>
                <a:cs typeface="NanumSquareRound Bold"/>
                <a:sym typeface="NanumSquareRound Bold"/>
              </a:defRPr>
            </a:pPr>
            <a:endParaRPr/>
          </a:p>
        </p:txBody>
      </p:sp>
      <p:sp>
        <p:nvSpPr>
          <p:cNvPr id="380" name="TextBox 124"/>
          <p:cNvSpPr txBox="1"/>
          <p:nvPr/>
        </p:nvSpPr>
        <p:spPr>
          <a:xfrm>
            <a:off x="4758754" y="3194929"/>
            <a:ext cx="929232" cy="2893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 defTabSz="914400">
              <a:defRPr sz="1400">
                <a:latin typeface="NanumSquareRound Regular"/>
                <a:ea typeface="NanumSquareRound Regular"/>
                <a:cs typeface="NanumSquareRound Regular"/>
                <a:sym typeface="NanumSquareRound Regular"/>
              </a:defRPr>
            </a:lvl1pPr>
          </a:lstStyle>
          <a:p>
            <a:r>
              <a:t>7p~8p</a:t>
            </a:r>
          </a:p>
        </p:txBody>
      </p:sp>
      <p:sp>
        <p:nvSpPr>
          <p:cNvPr id="381" name="직사각형 70"/>
          <p:cNvSpPr/>
          <p:nvPr/>
        </p:nvSpPr>
        <p:spPr>
          <a:xfrm>
            <a:off x="1259058" y="3789760"/>
            <a:ext cx="3253826" cy="557866"/>
          </a:xfrm>
          <a:prstGeom prst="rect">
            <a:avLst/>
          </a:prstGeom>
          <a:solidFill>
            <a:schemeClr val="accent1">
              <a:lumOff val="20196"/>
            </a:scheme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914400">
              <a:defRPr>
                <a:latin typeface="NanumSquareRound Bold"/>
                <a:ea typeface="NanumSquareRound Bold"/>
                <a:cs typeface="NanumSquareRound Bold"/>
                <a:sym typeface="NanumSquareRound Bold"/>
              </a:defRPr>
            </a:pPr>
            <a:endParaRPr/>
          </a:p>
        </p:txBody>
      </p:sp>
      <p:sp>
        <p:nvSpPr>
          <p:cNvPr id="382" name="직사각형 69"/>
          <p:cNvSpPr/>
          <p:nvPr/>
        </p:nvSpPr>
        <p:spPr>
          <a:xfrm>
            <a:off x="354969" y="3789760"/>
            <a:ext cx="640828" cy="557866"/>
          </a:xfrm>
          <a:prstGeom prst="rect">
            <a:avLst/>
          </a:prstGeom>
          <a:solidFill>
            <a:schemeClr val="accent1">
              <a:lumOff val="20196"/>
            </a:scheme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914400">
              <a:defRPr>
                <a:latin typeface="NanumSquareRound Regular"/>
                <a:ea typeface="NanumSquareRound Regular"/>
                <a:cs typeface="NanumSquareRound Regular"/>
                <a:sym typeface="NanumSquareRound Regular"/>
              </a:defRPr>
            </a:pPr>
            <a:endParaRPr/>
          </a:p>
        </p:txBody>
      </p:sp>
      <p:sp>
        <p:nvSpPr>
          <p:cNvPr id="383" name="TextBox 71"/>
          <p:cNvSpPr txBox="1"/>
          <p:nvPr/>
        </p:nvSpPr>
        <p:spPr>
          <a:xfrm>
            <a:off x="500068" y="3883545"/>
            <a:ext cx="350633" cy="3512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 defTabSz="914400">
              <a:defRPr>
                <a:latin typeface="NanumSquareRound Bold"/>
                <a:ea typeface="NanumSquareRound Bold"/>
                <a:cs typeface="NanumSquareRound Bold"/>
                <a:sym typeface="NanumSquareRound Bold"/>
              </a:defRPr>
            </a:lvl1pPr>
          </a:lstStyle>
          <a:p>
            <a:r>
              <a:t>3</a:t>
            </a:r>
          </a:p>
        </p:txBody>
      </p:sp>
      <p:sp>
        <p:nvSpPr>
          <p:cNvPr id="384" name="TextBox 72"/>
          <p:cNvSpPr txBox="1"/>
          <p:nvPr/>
        </p:nvSpPr>
        <p:spPr>
          <a:xfrm>
            <a:off x="1412851" y="3911872"/>
            <a:ext cx="2712253" cy="2893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defTabSz="914400">
              <a:defRPr sz="1400" spc="-175">
                <a:latin typeface="NanumSquareRound Regular"/>
                <a:ea typeface="NanumSquareRound Regular"/>
                <a:cs typeface="NanumSquareRound Regular"/>
                <a:sym typeface="NanumSquareRound Regular"/>
              </a:defRPr>
            </a:lvl1pPr>
          </a:lstStyle>
          <a:p>
            <a:r>
              <a:t>클래스  다이어그램</a:t>
            </a:r>
          </a:p>
        </p:txBody>
      </p:sp>
      <p:sp>
        <p:nvSpPr>
          <p:cNvPr id="385" name="직사각형 138"/>
          <p:cNvSpPr/>
          <p:nvPr/>
        </p:nvSpPr>
        <p:spPr>
          <a:xfrm>
            <a:off x="4725708" y="3777336"/>
            <a:ext cx="964348" cy="557866"/>
          </a:xfrm>
          <a:prstGeom prst="rect">
            <a:avLst/>
          </a:prstGeom>
          <a:solidFill>
            <a:schemeClr val="accent1">
              <a:lumOff val="20196"/>
            </a:scheme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914400">
              <a:defRPr sz="1400">
                <a:latin typeface="NanumSquareRound Bold"/>
                <a:ea typeface="NanumSquareRound Bold"/>
                <a:cs typeface="NanumSquareRound Bold"/>
                <a:sym typeface="NanumSquareRound Bold"/>
              </a:defRPr>
            </a:pPr>
            <a:endParaRPr/>
          </a:p>
        </p:txBody>
      </p:sp>
      <p:sp>
        <p:nvSpPr>
          <p:cNvPr id="386" name="TextBox 139"/>
          <p:cNvSpPr txBox="1"/>
          <p:nvPr/>
        </p:nvSpPr>
        <p:spPr>
          <a:xfrm>
            <a:off x="4731556" y="3921369"/>
            <a:ext cx="940871" cy="2893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 defTabSz="914400">
              <a:defRPr sz="1400">
                <a:latin typeface="NanumSquareRound Regular"/>
                <a:ea typeface="NanumSquareRound Regular"/>
                <a:cs typeface="NanumSquareRound Regular"/>
                <a:sym typeface="NanumSquareRound Regular"/>
              </a:defRPr>
            </a:lvl1pPr>
          </a:lstStyle>
          <a:p>
            <a:r>
              <a:t>9p~10p</a:t>
            </a:r>
          </a:p>
        </p:txBody>
      </p:sp>
      <p:sp>
        <p:nvSpPr>
          <p:cNvPr id="387" name="직사각형 76"/>
          <p:cNvSpPr/>
          <p:nvPr/>
        </p:nvSpPr>
        <p:spPr>
          <a:xfrm>
            <a:off x="1259058" y="4507784"/>
            <a:ext cx="3253828" cy="557866"/>
          </a:xfrm>
          <a:prstGeom prst="rect">
            <a:avLst/>
          </a:prstGeom>
          <a:solidFill>
            <a:srgbClr val="84B4D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914400">
              <a:defRPr>
                <a:latin typeface="NanumSquareRound Bold"/>
                <a:ea typeface="NanumSquareRound Bold"/>
                <a:cs typeface="NanumSquareRound Bold"/>
                <a:sym typeface="NanumSquareRound Bold"/>
              </a:defRPr>
            </a:pPr>
            <a:endParaRPr/>
          </a:p>
        </p:txBody>
      </p:sp>
      <p:sp>
        <p:nvSpPr>
          <p:cNvPr id="388" name="직사각형 75"/>
          <p:cNvSpPr/>
          <p:nvPr/>
        </p:nvSpPr>
        <p:spPr>
          <a:xfrm>
            <a:off x="354970" y="4507784"/>
            <a:ext cx="640826" cy="557866"/>
          </a:xfrm>
          <a:prstGeom prst="rect">
            <a:avLst/>
          </a:prstGeom>
          <a:solidFill>
            <a:srgbClr val="84B4D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914400">
              <a:defRPr>
                <a:latin typeface="NanumSquareRound Bold"/>
                <a:ea typeface="NanumSquareRound Bold"/>
                <a:cs typeface="NanumSquareRound Bold"/>
                <a:sym typeface="NanumSquareRound Bold"/>
              </a:defRPr>
            </a:pPr>
            <a:endParaRPr/>
          </a:p>
        </p:txBody>
      </p:sp>
      <p:sp>
        <p:nvSpPr>
          <p:cNvPr id="389" name="TextBox 77"/>
          <p:cNvSpPr txBox="1"/>
          <p:nvPr/>
        </p:nvSpPr>
        <p:spPr>
          <a:xfrm>
            <a:off x="500068" y="4613993"/>
            <a:ext cx="350633" cy="3512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 defTabSz="914400">
              <a:defRPr>
                <a:latin typeface="NanumSquareRound Bold"/>
                <a:ea typeface="NanumSquareRound Bold"/>
                <a:cs typeface="NanumSquareRound Bold"/>
                <a:sym typeface="NanumSquareRound Bold"/>
              </a:defRPr>
            </a:lvl1pPr>
          </a:lstStyle>
          <a:p>
            <a:r>
              <a:t>4</a:t>
            </a:r>
          </a:p>
        </p:txBody>
      </p:sp>
      <p:sp>
        <p:nvSpPr>
          <p:cNvPr id="390" name="TextBox 78"/>
          <p:cNvSpPr txBox="1"/>
          <p:nvPr/>
        </p:nvSpPr>
        <p:spPr>
          <a:xfrm>
            <a:off x="1420672" y="4633043"/>
            <a:ext cx="2712250" cy="2893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defTabSz="914400">
              <a:defRPr sz="1400" spc="-175">
                <a:latin typeface="NanumSquareRound Regular"/>
                <a:ea typeface="NanumSquareRound Regular"/>
                <a:cs typeface="NanumSquareRound Regular"/>
                <a:sym typeface="NanumSquareRound Regular"/>
              </a:defRPr>
            </a:lvl1pPr>
          </a:lstStyle>
          <a:p>
            <a:r>
              <a:t>전체  흐름도</a:t>
            </a:r>
          </a:p>
        </p:txBody>
      </p:sp>
      <p:sp>
        <p:nvSpPr>
          <p:cNvPr id="391" name="직사각형 141"/>
          <p:cNvSpPr/>
          <p:nvPr/>
        </p:nvSpPr>
        <p:spPr>
          <a:xfrm>
            <a:off x="4719539" y="4507784"/>
            <a:ext cx="964348" cy="557866"/>
          </a:xfrm>
          <a:prstGeom prst="rect">
            <a:avLst/>
          </a:prstGeom>
          <a:solidFill>
            <a:srgbClr val="84B4D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914400">
              <a:defRPr>
                <a:latin typeface="NanumSquareRound Bold"/>
                <a:ea typeface="NanumSquareRound Bold"/>
                <a:cs typeface="NanumSquareRound Bold"/>
                <a:sym typeface="NanumSquareRound Bold"/>
              </a:defRPr>
            </a:pPr>
            <a:endParaRPr/>
          </a:p>
        </p:txBody>
      </p:sp>
      <p:sp>
        <p:nvSpPr>
          <p:cNvPr id="392" name="TextBox 142"/>
          <p:cNvSpPr txBox="1"/>
          <p:nvPr/>
        </p:nvSpPr>
        <p:spPr>
          <a:xfrm>
            <a:off x="4735872" y="4633043"/>
            <a:ext cx="944018" cy="2893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 defTabSz="914400">
              <a:defRPr sz="1400">
                <a:latin typeface="NanumSquareRound Regular"/>
                <a:ea typeface="NanumSquareRound Regular"/>
                <a:cs typeface="NanumSquareRound Regular"/>
                <a:sym typeface="NanumSquareRound Regular"/>
              </a:defRPr>
            </a:lvl1pPr>
          </a:lstStyle>
          <a:p>
            <a:r>
              <a:t>11p~13p</a:t>
            </a:r>
          </a:p>
        </p:txBody>
      </p:sp>
      <p:sp>
        <p:nvSpPr>
          <p:cNvPr id="393" name="직사각형 80"/>
          <p:cNvSpPr/>
          <p:nvPr/>
        </p:nvSpPr>
        <p:spPr>
          <a:xfrm>
            <a:off x="7232367" y="2323844"/>
            <a:ext cx="3253824" cy="557862"/>
          </a:xfrm>
          <a:prstGeom prst="rect">
            <a:avLst/>
          </a:prstGeom>
          <a:solidFill>
            <a:schemeClr val="accent1">
              <a:lumOff val="20196"/>
            </a:scheme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914400">
              <a:defRPr>
                <a:latin typeface="NanumSquareRound Bold"/>
                <a:ea typeface="NanumSquareRound Bold"/>
                <a:cs typeface="NanumSquareRound Bold"/>
                <a:sym typeface="NanumSquareRound Bold"/>
              </a:defRPr>
            </a:pPr>
            <a:endParaRPr/>
          </a:p>
        </p:txBody>
      </p:sp>
      <p:sp>
        <p:nvSpPr>
          <p:cNvPr id="394" name="TextBox 82"/>
          <p:cNvSpPr txBox="1"/>
          <p:nvPr/>
        </p:nvSpPr>
        <p:spPr>
          <a:xfrm>
            <a:off x="7393974" y="2452646"/>
            <a:ext cx="2712255" cy="2893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defTabSz="914400">
              <a:defRPr sz="1400" spc="-175">
                <a:latin typeface="NanumSquareRound Regular"/>
                <a:ea typeface="NanumSquareRound Regular"/>
                <a:cs typeface="NanumSquareRound Regular"/>
                <a:sym typeface="NanumSquareRound Regular"/>
              </a:defRPr>
            </a:lvl1pPr>
          </a:lstStyle>
          <a:p>
            <a:r>
              <a:t>기능  구현</a:t>
            </a:r>
          </a:p>
        </p:txBody>
      </p:sp>
      <p:sp>
        <p:nvSpPr>
          <p:cNvPr id="395" name="직사각형 114"/>
          <p:cNvSpPr/>
          <p:nvPr/>
        </p:nvSpPr>
        <p:spPr>
          <a:xfrm>
            <a:off x="6328281" y="2323844"/>
            <a:ext cx="640824" cy="557862"/>
          </a:xfrm>
          <a:prstGeom prst="rect">
            <a:avLst/>
          </a:prstGeom>
          <a:solidFill>
            <a:schemeClr val="accent1">
              <a:lumOff val="20196"/>
            </a:scheme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914400">
              <a:defRPr>
                <a:latin typeface="NanumSquareRound Regular"/>
                <a:ea typeface="NanumSquareRound Regular"/>
                <a:cs typeface="NanumSquareRound Regular"/>
                <a:sym typeface="NanumSquareRound Regular"/>
              </a:defRPr>
            </a:pPr>
            <a:endParaRPr/>
          </a:p>
        </p:txBody>
      </p:sp>
      <p:sp>
        <p:nvSpPr>
          <p:cNvPr id="396" name="TextBox 115"/>
          <p:cNvSpPr txBox="1"/>
          <p:nvPr/>
        </p:nvSpPr>
        <p:spPr>
          <a:xfrm>
            <a:off x="6467556" y="2431738"/>
            <a:ext cx="350631" cy="3512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 defTabSz="914400">
              <a:defRPr>
                <a:latin typeface="NanumSquareRound Bold"/>
                <a:ea typeface="NanumSquareRound Bold"/>
                <a:cs typeface="NanumSquareRound Bold"/>
                <a:sym typeface="NanumSquareRound Bold"/>
              </a:defRPr>
            </a:lvl1pPr>
          </a:lstStyle>
          <a:p>
            <a:r>
              <a:t>5</a:t>
            </a:r>
          </a:p>
        </p:txBody>
      </p:sp>
      <p:sp>
        <p:nvSpPr>
          <p:cNvPr id="397" name="직사각형 144"/>
          <p:cNvSpPr/>
          <p:nvPr/>
        </p:nvSpPr>
        <p:spPr>
          <a:xfrm>
            <a:off x="10687884" y="2329152"/>
            <a:ext cx="964348" cy="557864"/>
          </a:xfrm>
          <a:prstGeom prst="rect">
            <a:avLst/>
          </a:prstGeom>
          <a:solidFill>
            <a:schemeClr val="accent1">
              <a:lumOff val="20196"/>
            </a:scheme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914400">
              <a:defRPr sz="1400">
                <a:latin typeface="NanumSquareRound Bold"/>
                <a:ea typeface="NanumSquareRound Bold"/>
                <a:cs typeface="NanumSquareRound Bold"/>
                <a:sym typeface="NanumSquareRound Bold"/>
              </a:defRPr>
            </a:pPr>
            <a:endParaRPr/>
          </a:p>
        </p:txBody>
      </p:sp>
      <p:sp>
        <p:nvSpPr>
          <p:cNvPr id="398" name="TextBox 145"/>
          <p:cNvSpPr txBox="1"/>
          <p:nvPr/>
        </p:nvSpPr>
        <p:spPr>
          <a:xfrm>
            <a:off x="10699622" y="2452646"/>
            <a:ext cx="940871" cy="2893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 defTabSz="914400">
              <a:defRPr sz="1400">
                <a:latin typeface="NanumSquareRound Regular"/>
                <a:ea typeface="NanumSquareRound Regular"/>
                <a:cs typeface="NanumSquareRound Regular"/>
                <a:sym typeface="NanumSquareRound Regular"/>
              </a:defRPr>
            </a:lvl1pPr>
          </a:lstStyle>
          <a:p>
            <a:r>
              <a:t>14p~45p</a:t>
            </a:r>
          </a:p>
        </p:txBody>
      </p:sp>
      <p:sp>
        <p:nvSpPr>
          <p:cNvPr id="399" name="직사각형 84"/>
          <p:cNvSpPr/>
          <p:nvPr/>
        </p:nvSpPr>
        <p:spPr>
          <a:xfrm>
            <a:off x="7238534" y="3049210"/>
            <a:ext cx="3253824" cy="557865"/>
          </a:xfrm>
          <a:prstGeom prst="rect">
            <a:avLst/>
          </a:prstGeom>
          <a:solidFill>
            <a:srgbClr val="84B4D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914400">
              <a:defRPr>
                <a:latin typeface="NanumSquareRound Bold"/>
                <a:ea typeface="NanumSquareRound Bold"/>
                <a:cs typeface="NanumSquareRound Bold"/>
                <a:sym typeface="NanumSquareRound Bold"/>
              </a:defRPr>
            </a:pPr>
            <a:endParaRPr/>
          </a:p>
        </p:txBody>
      </p:sp>
      <p:sp>
        <p:nvSpPr>
          <p:cNvPr id="400" name="TextBox 86"/>
          <p:cNvSpPr txBox="1"/>
          <p:nvPr/>
        </p:nvSpPr>
        <p:spPr>
          <a:xfrm>
            <a:off x="7393977" y="3163726"/>
            <a:ext cx="2712254" cy="2893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defTabSz="914400">
              <a:defRPr sz="1400" spc="-175">
                <a:latin typeface="NanumSquareRound Regular"/>
                <a:ea typeface="NanumSquareRound Regular"/>
                <a:cs typeface="NanumSquareRound Regular"/>
                <a:sym typeface="NanumSquareRound Regular"/>
              </a:defRPr>
            </a:lvl1pPr>
          </a:lstStyle>
          <a:p>
            <a:r>
              <a:t>기술  소개서</a:t>
            </a:r>
          </a:p>
        </p:txBody>
      </p:sp>
      <p:sp>
        <p:nvSpPr>
          <p:cNvPr id="401" name="직사각형 117"/>
          <p:cNvSpPr/>
          <p:nvPr/>
        </p:nvSpPr>
        <p:spPr>
          <a:xfrm>
            <a:off x="6328281" y="3046526"/>
            <a:ext cx="640824" cy="557866"/>
          </a:xfrm>
          <a:prstGeom prst="rect">
            <a:avLst/>
          </a:prstGeom>
          <a:solidFill>
            <a:srgbClr val="84B4D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914400">
              <a:defRPr>
                <a:latin typeface="NanumSquareRound Regular"/>
                <a:ea typeface="NanumSquareRound Regular"/>
                <a:cs typeface="NanumSquareRound Regular"/>
                <a:sym typeface="NanumSquareRound Regular"/>
              </a:defRPr>
            </a:pPr>
            <a:endParaRPr/>
          </a:p>
        </p:txBody>
      </p:sp>
      <p:sp>
        <p:nvSpPr>
          <p:cNvPr id="402" name="TextBox 118"/>
          <p:cNvSpPr txBox="1"/>
          <p:nvPr/>
        </p:nvSpPr>
        <p:spPr>
          <a:xfrm>
            <a:off x="6468033" y="3163940"/>
            <a:ext cx="350632" cy="3512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 defTabSz="914400">
              <a:defRPr>
                <a:latin typeface="NanumSquareRound Bold"/>
                <a:ea typeface="NanumSquareRound Bold"/>
                <a:cs typeface="NanumSquareRound Bold"/>
                <a:sym typeface="NanumSquareRound Bold"/>
              </a:defRPr>
            </a:lvl1pPr>
          </a:lstStyle>
          <a:p>
            <a:r>
              <a:t>6</a:t>
            </a:r>
          </a:p>
        </p:txBody>
      </p:sp>
      <p:sp>
        <p:nvSpPr>
          <p:cNvPr id="403" name="직사각형 147"/>
          <p:cNvSpPr/>
          <p:nvPr/>
        </p:nvSpPr>
        <p:spPr>
          <a:xfrm>
            <a:off x="10711359" y="3040365"/>
            <a:ext cx="940871" cy="557866"/>
          </a:xfrm>
          <a:prstGeom prst="rect">
            <a:avLst/>
          </a:prstGeom>
          <a:solidFill>
            <a:srgbClr val="84B4D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914400">
              <a:defRPr sz="1400">
                <a:latin typeface="NanumSquareRound Bold"/>
                <a:ea typeface="NanumSquareRound Bold"/>
                <a:cs typeface="NanumSquareRound Bold"/>
                <a:sym typeface="NanumSquareRound Bold"/>
              </a:defRPr>
            </a:pPr>
            <a:endParaRPr/>
          </a:p>
        </p:txBody>
      </p:sp>
      <p:sp>
        <p:nvSpPr>
          <p:cNvPr id="404" name="TextBox 148"/>
          <p:cNvSpPr txBox="1"/>
          <p:nvPr/>
        </p:nvSpPr>
        <p:spPr>
          <a:xfrm>
            <a:off x="10707737" y="3180819"/>
            <a:ext cx="936370" cy="2893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 defTabSz="914400">
              <a:defRPr sz="1400">
                <a:latin typeface="NanumSquareRound Regular"/>
                <a:ea typeface="NanumSquareRound Regular"/>
                <a:cs typeface="NanumSquareRound Regular"/>
                <a:sym typeface="NanumSquareRound Regular"/>
              </a:defRPr>
            </a:lvl1pPr>
          </a:lstStyle>
          <a:p>
            <a:r>
              <a:t>46p</a:t>
            </a:r>
          </a:p>
        </p:txBody>
      </p:sp>
      <p:sp>
        <p:nvSpPr>
          <p:cNvPr id="405" name="직사각형 197"/>
          <p:cNvSpPr/>
          <p:nvPr/>
        </p:nvSpPr>
        <p:spPr>
          <a:xfrm>
            <a:off x="7213247" y="3777336"/>
            <a:ext cx="3253824" cy="557866"/>
          </a:xfrm>
          <a:prstGeom prst="rect">
            <a:avLst/>
          </a:prstGeom>
          <a:solidFill>
            <a:schemeClr val="accent1">
              <a:lumOff val="20196"/>
            </a:scheme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914400">
              <a:defRPr>
                <a:latin typeface="NanumSquareRound Bold"/>
                <a:ea typeface="NanumSquareRound Bold"/>
                <a:cs typeface="NanumSquareRound Bold"/>
                <a:sym typeface="NanumSquareRound Bold"/>
              </a:defRPr>
            </a:pPr>
            <a:endParaRPr/>
          </a:p>
        </p:txBody>
      </p:sp>
      <p:sp>
        <p:nvSpPr>
          <p:cNvPr id="406" name="직사각형 199"/>
          <p:cNvSpPr/>
          <p:nvPr/>
        </p:nvSpPr>
        <p:spPr>
          <a:xfrm>
            <a:off x="6322459" y="3777336"/>
            <a:ext cx="640825" cy="557866"/>
          </a:xfrm>
          <a:prstGeom prst="rect">
            <a:avLst/>
          </a:prstGeom>
          <a:solidFill>
            <a:schemeClr val="accent1">
              <a:lumOff val="20196"/>
            </a:scheme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914400">
              <a:defRPr>
                <a:latin typeface="NanumSquareRound Regular"/>
                <a:ea typeface="NanumSquareRound Regular"/>
                <a:cs typeface="NanumSquareRound Regular"/>
                <a:sym typeface="NanumSquareRound Regular"/>
              </a:defRPr>
            </a:pPr>
            <a:endParaRPr/>
          </a:p>
        </p:txBody>
      </p:sp>
      <p:sp>
        <p:nvSpPr>
          <p:cNvPr id="407" name="TextBox 200"/>
          <p:cNvSpPr txBox="1"/>
          <p:nvPr/>
        </p:nvSpPr>
        <p:spPr>
          <a:xfrm>
            <a:off x="6467556" y="3876102"/>
            <a:ext cx="350631" cy="3512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 defTabSz="914400">
              <a:defRPr>
                <a:latin typeface="NanumSquareRound Bold"/>
                <a:ea typeface="NanumSquareRound Bold"/>
                <a:cs typeface="NanumSquareRound Bold"/>
                <a:sym typeface="NanumSquareRound Bold"/>
              </a:defRPr>
            </a:lvl1pPr>
          </a:lstStyle>
          <a:p>
            <a:r>
              <a:t>7</a:t>
            </a:r>
          </a:p>
        </p:txBody>
      </p:sp>
      <p:sp>
        <p:nvSpPr>
          <p:cNvPr id="408" name="TextBox 201"/>
          <p:cNvSpPr txBox="1"/>
          <p:nvPr/>
        </p:nvSpPr>
        <p:spPr>
          <a:xfrm>
            <a:off x="7393978" y="3891298"/>
            <a:ext cx="2712254" cy="2893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defTabSz="914400">
              <a:defRPr sz="1400" spc="-175">
                <a:latin typeface="NanumSquareRound Regular"/>
                <a:ea typeface="NanumSquareRound Regular"/>
                <a:cs typeface="NanumSquareRound Regular"/>
                <a:sym typeface="NanumSquareRound Regular"/>
              </a:defRPr>
            </a:lvl1pPr>
          </a:lstStyle>
          <a:p>
            <a:r>
              <a:t>프로젝트 시현</a:t>
            </a:r>
          </a:p>
        </p:txBody>
      </p:sp>
      <p:sp>
        <p:nvSpPr>
          <p:cNvPr id="409" name="직사각형 206"/>
          <p:cNvSpPr/>
          <p:nvPr/>
        </p:nvSpPr>
        <p:spPr>
          <a:xfrm>
            <a:off x="10687884" y="3779730"/>
            <a:ext cx="964348" cy="557866"/>
          </a:xfrm>
          <a:prstGeom prst="rect">
            <a:avLst/>
          </a:prstGeom>
          <a:solidFill>
            <a:schemeClr val="accent1">
              <a:lumOff val="20196"/>
            </a:scheme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914400">
              <a:defRPr sz="1400">
                <a:latin typeface="NanumSquareRound Bold"/>
                <a:ea typeface="NanumSquareRound Bold"/>
                <a:cs typeface="NanumSquareRound Bold"/>
                <a:sym typeface="NanumSquareRound Bold"/>
              </a:defRPr>
            </a:pPr>
            <a:endParaRPr/>
          </a:p>
        </p:txBody>
      </p:sp>
      <p:sp>
        <p:nvSpPr>
          <p:cNvPr id="410" name="TextBox 207"/>
          <p:cNvSpPr txBox="1"/>
          <p:nvPr/>
        </p:nvSpPr>
        <p:spPr>
          <a:xfrm>
            <a:off x="10730334" y="3907089"/>
            <a:ext cx="859332" cy="2893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 defTabSz="914400">
              <a:defRPr sz="1400">
                <a:latin typeface="NanumSquareRound Regular"/>
                <a:ea typeface="NanumSquareRound Regular"/>
                <a:cs typeface="NanumSquareRound Regular"/>
                <a:sym typeface="NanumSquareRound Regular"/>
              </a:defRPr>
            </a:lvl1pPr>
          </a:lstStyle>
          <a:p>
            <a:r>
              <a:t>47p</a:t>
            </a:r>
          </a:p>
        </p:txBody>
      </p:sp>
      <p:sp>
        <p:nvSpPr>
          <p:cNvPr id="411" name="슬라이드 번호 개체 틀 1"/>
          <p:cNvSpPr txBox="1"/>
          <p:nvPr/>
        </p:nvSpPr>
        <p:spPr>
          <a:xfrm>
            <a:off x="11565562" y="6451957"/>
            <a:ext cx="350632" cy="307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>
            <a:lvl1pPr algn="r">
              <a:defRPr sz="1400" b="1">
                <a:solidFill>
                  <a:srgbClr val="888888"/>
                </a:solidFill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t>3</a:t>
            </a:r>
          </a:p>
        </p:txBody>
      </p:sp>
      <p:sp>
        <p:nvSpPr>
          <p:cNvPr id="412" name="직사각형 76"/>
          <p:cNvSpPr/>
          <p:nvPr/>
        </p:nvSpPr>
        <p:spPr>
          <a:xfrm>
            <a:off x="7232367" y="4497940"/>
            <a:ext cx="3253824" cy="557866"/>
          </a:xfrm>
          <a:prstGeom prst="rect">
            <a:avLst/>
          </a:prstGeom>
          <a:solidFill>
            <a:srgbClr val="84B4D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914400">
              <a:defRPr>
                <a:latin typeface="NanumSquareRound Bold"/>
                <a:ea typeface="NanumSquareRound Bold"/>
                <a:cs typeface="NanumSquareRound Bold"/>
                <a:sym typeface="NanumSquareRound Bold"/>
              </a:defRPr>
            </a:pPr>
            <a:endParaRPr/>
          </a:p>
        </p:txBody>
      </p:sp>
      <p:sp>
        <p:nvSpPr>
          <p:cNvPr id="413" name="직사각형 75"/>
          <p:cNvSpPr/>
          <p:nvPr/>
        </p:nvSpPr>
        <p:spPr>
          <a:xfrm>
            <a:off x="6328278" y="4497940"/>
            <a:ext cx="640824" cy="557866"/>
          </a:xfrm>
          <a:prstGeom prst="rect">
            <a:avLst/>
          </a:prstGeom>
          <a:solidFill>
            <a:srgbClr val="84B4D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914400">
              <a:defRPr>
                <a:latin typeface="NanumSquareRound Bold"/>
                <a:ea typeface="NanumSquareRound Bold"/>
                <a:cs typeface="NanumSquareRound Bold"/>
                <a:sym typeface="NanumSquareRound Bold"/>
              </a:defRPr>
            </a:pPr>
            <a:endParaRPr/>
          </a:p>
        </p:txBody>
      </p:sp>
      <p:sp>
        <p:nvSpPr>
          <p:cNvPr id="414" name="TextBox 77"/>
          <p:cNvSpPr txBox="1"/>
          <p:nvPr/>
        </p:nvSpPr>
        <p:spPr>
          <a:xfrm>
            <a:off x="6473375" y="4604148"/>
            <a:ext cx="350633" cy="3512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 defTabSz="914400">
              <a:defRPr>
                <a:latin typeface="NanumSquareRound Bold"/>
                <a:ea typeface="NanumSquareRound Bold"/>
                <a:cs typeface="NanumSquareRound Bold"/>
                <a:sym typeface="NanumSquareRound Bold"/>
              </a:defRPr>
            </a:lvl1pPr>
          </a:lstStyle>
          <a:p>
            <a:r>
              <a:t>8</a:t>
            </a:r>
          </a:p>
        </p:txBody>
      </p:sp>
      <p:sp>
        <p:nvSpPr>
          <p:cNvPr id="415" name="TextBox 78"/>
          <p:cNvSpPr txBox="1"/>
          <p:nvPr/>
        </p:nvSpPr>
        <p:spPr>
          <a:xfrm>
            <a:off x="7393978" y="4623198"/>
            <a:ext cx="2712253" cy="2893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defTabSz="914400">
              <a:defRPr sz="1400" spc="-175">
                <a:latin typeface="NanumSquareRound Regular"/>
                <a:ea typeface="NanumSquareRound Regular"/>
                <a:cs typeface="NanumSquareRound Regular"/>
                <a:sym typeface="NanumSquareRound Regular"/>
              </a:defRPr>
            </a:lvl1pPr>
          </a:lstStyle>
          <a:p>
            <a:r>
              <a:t>프로젝트를  개발하며  겪은  오류사항</a:t>
            </a:r>
          </a:p>
        </p:txBody>
      </p:sp>
      <p:sp>
        <p:nvSpPr>
          <p:cNvPr id="416" name="직사각형 141"/>
          <p:cNvSpPr/>
          <p:nvPr/>
        </p:nvSpPr>
        <p:spPr>
          <a:xfrm>
            <a:off x="10692844" y="4497940"/>
            <a:ext cx="964347" cy="557866"/>
          </a:xfrm>
          <a:prstGeom prst="rect">
            <a:avLst/>
          </a:prstGeom>
          <a:solidFill>
            <a:srgbClr val="84B4D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914400">
              <a:defRPr>
                <a:latin typeface="NanumSquareRound Bold"/>
                <a:ea typeface="NanumSquareRound Bold"/>
                <a:cs typeface="NanumSquareRound Bold"/>
                <a:sym typeface="NanumSquareRound Bold"/>
              </a:defRPr>
            </a:pPr>
            <a:endParaRPr/>
          </a:p>
        </p:txBody>
      </p:sp>
      <p:sp>
        <p:nvSpPr>
          <p:cNvPr id="417" name="TextBox 142"/>
          <p:cNvSpPr txBox="1"/>
          <p:nvPr/>
        </p:nvSpPr>
        <p:spPr>
          <a:xfrm>
            <a:off x="10709178" y="4623198"/>
            <a:ext cx="944018" cy="2893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 defTabSz="914400">
              <a:defRPr sz="1400">
                <a:latin typeface="NanumSquareRound Regular"/>
                <a:ea typeface="NanumSquareRound Regular"/>
                <a:cs typeface="NanumSquareRound Regular"/>
                <a:sym typeface="NanumSquareRound Regular"/>
              </a:defRPr>
            </a:lvl1pPr>
          </a:lstStyle>
          <a:p>
            <a:r>
              <a:t>48p~50p</a:t>
            </a:r>
          </a:p>
        </p:txBody>
      </p:sp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부제목 2"/>
          <p:cNvSpPr txBox="1"/>
          <p:nvPr/>
        </p:nvSpPr>
        <p:spPr>
          <a:xfrm>
            <a:off x="45720" y="940083"/>
            <a:ext cx="12100560" cy="11958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normAutofit/>
          </a:bodyPr>
          <a:lstStyle/>
          <a:p>
            <a:pPr defTabSz="914400">
              <a:lnSpc>
                <a:spcPct val="90000"/>
              </a:lnSpc>
              <a:spcBef>
                <a:spcPts val="400"/>
              </a:spcBef>
              <a:defRPr sz="12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12. </a:t>
            </a:r>
            <a:r>
              <a:rPr>
                <a:solidFill>
                  <a:srgbClr val="404040"/>
                </a:solidFill>
              </a:rPr>
              <a:t>적 죽을 때 아이템 생성</a:t>
            </a:r>
          </a:p>
          <a:p>
            <a:pPr defTabSz="914400">
              <a:lnSpc>
                <a:spcPct val="90000"/>
              </a:lnSpc>
              <a:spcBef>
                <a:spcPts val="400"/>
              </a:spcBef>
              <a:defRPr sz="1200" b="1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endParaRPr>
              <a:solidFill>
                <a:srgbClr val="404040"/>
              </a:solidFill>
            </a:endParaRPr>
          </a:p>
          <a:p>
            <a:pPr marL="228600" indent="-228600" defTabSz="914400">
              <a:lnSpc>
                <a:spcPct val="90000"/>
              </a:lnSpc>
              <a:spcBef>
                <a:spcPts val="400"/>
              </a:spcBef>
              <a:buSzPct val="100000"/>
              <a:buAutoNum type="arabicPeriod"/>
              <a:defRPr sz="12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아이템을 생성할 메소드 구현</a:t>
            </a:r>
          </a:p>
        </p:txBody>
      </p:sp>
      <p:sp>
        <p:nvSpPr>
          <p:cNvPr id="1072" name="직사각형"/>
          <p:cNvSpPr/>
          <p:nvPr/>
        </p:nvSpPr>
        <p:spPr>
          <a:xfrm>
            <a:off x="1086826" y="1981986"/>
            <a:ext cx="6141467" cy="4518495"/>
          </a:xfrm>
          <a:prstGeom prst="rect">
            <a:avLst/>
          </a:prstGeom>
          <a:solidFill>
            <a:srgbClr val="E8F6FC"/>
          </a:solidFill>
          <a:ln>
            <a:solidFill>
              <a:srgbClr val="A7A7A7"/>
            </a:solidFill>
          </a:ln>
        </p:spPr>
        <p:txBody>
          <a:bodyPr lIns="45718" tIns="45718" rIns="45718" bIns="45718"/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sp>
        <p:nvSpPr>
          <p:cNvPr id="1073" name="public void randomdropitem() {   //적 개체 사망시 랜덤숫자 생성 후 점수 상승 or Hp회복 개체 추가용 메소드…"/>
          <p:cNvSpPr txBox="1"/>
          <p:nvPr/>
        </p:nvSpPr>
        <p:spPr>
          <a:xfrm>
            <a:off x="1183525" y="2046039"/>
            <a:ext cx="5948069" cy="43903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public void randomdropitem() {   </a:t>
            </a:r>
            <a:r>
              <a:rPr b="1"/>
              <a:t>//적 개체 사망시 랜덤숫자 생성 후 점수 상승 or Hp회복 개체 추가용 메소드</a:t>
            </a: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Random ran = new Random();     </a:t>
            </a:r>
            <a:r>
              <a:rPr b="1"/>
              <a:t>//0~99까지의 정수 생성</a:t>
            </a: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int wow = ran.nextInt(100);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if(wow&gt;=0 &amp;&amp; wow &lt;= 20)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getitem1();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else if(wow&gt;=21 &amp;&amp; wow &lt;= 26)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getitem2();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}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public void getitem1() {                                 </a:t>
            </a:r>
            <a:r>
              <a:rPr b="1"/>
              <a:t>//충돌 시 점수 상승 개체 추가용</a:t>
            </a: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PointShotSprite coinitem = new PointShotSprite(this, pointitem, starship.getX(), 0, 350);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sprites.add(coinitem);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}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public void getitem2() {          </a:t>
            </a:r>
            <a:r>
              <a:rPr b="1"/>
              <a:t>//충돌 시 Hp 상승 개체 추가용</a:t>
            </a: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HpShotSprite hpitemm = new HpShotSprite(this, hpitem, starship.getX(), 0, 350);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sprites.add(hpitemm);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}</a:t>
            </a:r>
          </a:p>
        </p:txBody>
      </p:sp>
      <p:pic>
        <p:nvPicPr>
          <p:cNvPr id="1074" name="image28.png" descr="image28.png"/>
          <p:cNvPicPr>
            <a:picLocks noChangeAspect="1"/>
          </p:cNvPicPr>
          <p:nvPr/>
        </p:nvPicPr>
        <p:blipFill>
          <a:blip r:embed="rId2"/>
          <a:srcRect t="16835" b="78103"/>
          <a:stretch>
            <a:fillRect/>
          </a:stretch>
        </p:blipFill>
        <p:spPr>
          <a:xfrm>
            <a:off x="-81559" y="-4929"/>
            <a:ext cx="12355095" cy="937924"/>
          </a:xfrm>
          <a:prstGeom prst="rect">
            <a:avLst/>
          </a:prstGeom>
          <a:ln w="12700">
            <a:miter lim="400000"/>
          </a:ln>
        </p:spPr>
      </p:pic>
      <p:pic>
        <p:nvPicPr>
          <p:cNvPr id="1075" name="그림 27" descr="그림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1449" y="3437015"/>
            <a:ext cx="476255" cy="523880"/>
          </a:xfrm>
          <a:prstGeom prst="rect">
            <a:avLst/>
          </a:prstGeom>
          <a:ln w="12700">
            <a:miter lim="400000"/>
          </a:ln>
        </p:spPr>
      </p:pic>
      <p:pic>
        <p:nvPicPr>
          <p:cNvPr id="1076" name="그림 28" descr="그림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65413" y="3438850"/>
            <a:ext cx="476255" cy="476255"/>
          </a:xfrm>
          <a:prstGeom prst="rect">
            <a:avLst/>
          </a:prstGeom>
          <a:ln w="12700">
            <a:miter lim="400000"/>
          </a:ln>
        </p:spPr>
      </p:pic>
      <p:sp>
        <p:nvSpPr>
          <p:cNvPr id="1077" name="TextBox 2"/>
          <p:cNvSpPr txBox="1"/>
          <p:nvPr/>
        </p:nvSpPr>
        <p:spPr>
          <a:xfrm>
            <a:off x="321305" y="164257"/>
            <a:ext cx="6899957" cy="599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defTabSz="914400">
              <a:defRPr sz="3600">
                <a:latin typeface="NanumSquare_ac Bold"/>
                <a:ea typeface="NanumSquare_ac Bold"/>
                <a:cs typeface="NanumSquare_ac Bold"/>
                <a:sym typeface="NanumSquare_ac Bold"/>
              </a:defRPr>
            </a:lvl1pPr>
          </a:lstStyle>
          <a:p>
            <a:r>
              <a:t>기능 구현 - 12. 적 소멸시 아이템 생성</a:t>
            </a:r>
          </a:p>
        </p:txBody>
      </p:sp>
      <p:sp>
        <p:nvSpPr>
          <p:cNvPr id="1078" name="슬라이드 번호 개체 틀 5"/>
          <p:cNvSpPr txBox="1">
            <a:spLocks noGrp="1"/>
          </p:cNvSpPr>
          <p:nvPr>
            <p:ph type="sldNum" sz="quarter" idx="4294967295"/>
          </p:nvPr>
        </p:nvSpPr>
        <p:spPr>
          <a:xfrm>
            <a:off x="11682831" y="6348782"/>
            <a:ext cx="301904" cy="307337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>
              <a:defRPr sz="1400" b="1"/>
            </a:lvl1pPr>
          </a:lstStyle>
          <a:p>
            <a:fld id="{86CB4B4D-7CA3-9044-876B-883B54F8677D}" type="slidenum">
              <a:t>40</a:t>
            </a:fld>
            <a:endParaRPr/>
          </a:p>
        </p:txBody>
      </p:sp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부제목 2"/>
          <p:cNvSpPr txBox="1"/>
          <p:nvPr/>
        </p:nvSpPr>
        <p:spPr>
          <a:xfrm>
            <a:off x="45718" y="934600"/>
            <a:ext cx="12100563" cy="971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normAutofit/>
          </a:bodyPr>
          <a:lstStyle/>
          <a:p>
            <a:pPr defTabSz="914400">
              <a:lnSpc>
                <a:spcPct val="90000"/>
              </a:lnSpc>
              <a:spcBef>
                <a:spcPts val="400"/>
              </a:spcBef>
              <a:defRPr sz="12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12. </a:t>
            </a:r>
            <a:r>
              <a:rPr>
                <a:solidFill>
                  <a:srgbClr val="404040"/>
                </a:solidFill>
              </a:rPr>
              <a:t>적 죽을 때 아이템 생성</a:t>
            </a:r>
          </a:p>
          <a:p>
            <a:pPr defTabSz="914400">
              <a:lnSpc>
                <a:spcPct val="90000"/>
              </a:lnSpc>
              <a:spcBef>
                <a:spcPts val="400"/>
              </a:spcBef>
              <a:defRPr sz="1200" b="1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endParaRPr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400"/>
              </a:spcBef>
              <a:defRPr sz="12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2. 충돌 이벤트에서 적 개체의 hp가 0이 될 때 실행</a:t>
            </a:r>
          </a:p>
        </p:txBody>
      </p:sp>
      <p:pic>
        <p:nvPicPr>
          <p:cNvPr id="1081" name="그림 15" descr="그림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8293" y="1518423"/>
            <a:ext cx="4704794" cy="3542290"/>
          </a:xfrm>
          <a:prstGeom prst="rect">
            <a:avLst/>
          </a:prstGeom>
          <a:ln w="12700">
            <a:miter lim="400000"/>
          </a:ln>
        </p:spPr>
      </p:pic>
      <p:pic>
        <p:nvPicPr>
          <p:cNvPr id="1082" name="그림 16" descr="그림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2208" y="1714549"/>
            <a:ext cx="1051048" cy="1022729"/>
          </a:xfrm>
          <a:prstGeom prst="rect">
            <a:avLst/>
          </a:prstGeom>
          <a:ln w="12700">
            <a:miter lim="400000"/>
          </a:ln>
        </p:spPr>
      </p:pic>
      <p:pic>
        <p:nvPicPr>
          <p:cNvPr id="1083" name="그림 17" descr="그림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3358" y="4679712"/>
            <a:ext cx="381005" cy="381005"/>
          </a:xfrm>
          <a:prstGeom prst="rect">
            <a:avLst/>
          </a:prstGeom>
          <a:ln w="12700">
            <a:miter lim="400000"/>
          </a:ln>
        </p:spPr>
      </p:pic>
      <p:pic>
        <p:nvPicPr>
          <p:cNvPr id="1084" name="그림 55" descr="그림 5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54172" y="4649310"/>
            <a:ext cx="381005" cy="381005"/>
          </a:xfrm>
          <a:prstGeom prst="rect">
            <a:avLst/>
          </a:prstGeom>
          <a:ln w="12700">
            <a:miter lim="400000"/>
          </a:ln>
        </p:spPr>
      </p:pic>
      <p:pic>
        <p:nvPicPr>
          <p:cNvPr id="1085" name="그림 12" descr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62422" y="4345301"/>
            <a:ext cx="142880" cy="133355"/>
          </a:xfrm>
          <a:prstGeom prst="rect">
            <a:avLst/>
          </a:prstGeom>
          <a:ln w="12700">
            <a:miter lim="400000"/>
          </a:ln>
        </p:spPr>
      </p:pic>
      <p:sp>
        <p:nvSpPr>
          <p:cNvPr id="1086" name="직선 화살표 연결선 13"/>
          <p:cNvSpPr/>
          <p:nvPr/>
        </p:nvSpPr>
        <p:spPr>
          <a:xfrm flipV="1">
            <a:off x="7733858" y="2888700"/>
            <a:ext cx="5" cy="1448723"/>
          </a:xfrm>
          <a:prstGeom prst="line">
            <a:avLst/>
          </a:prstGeom>
          <a:ln w="6350">
            <a:solidFill>
              <a:srgbClr val="000000"/>
            </a:solidFill>
            <a:miter/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pic>
        <p:nvPicPr>
          <p:cNvPr id="1087" name="그림 14" descr="그림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62422" y="2513388"/>
            <a:ext cx="142880" cy="133355"/>
          </a:xfrm>
          <a:prstGeom prst="rect">
            <a:avLst/>
          </a:prstGeom>
          <a:ln w="12700">
            <a:miter lim="400000"/>
          </a:ln>
        </p:spPr>
      </p:pic>
      <p:sp>
        <p:nvSpPr>
          <p:cNvPr id="1088" name="직선 화살표 연결선 56"/>
          <p:cNvSpPr/>
          <p:nvPr/>
        </p:nvSpPr>
        <p:spPr>
          <a:xfrm>
            <a:off x="10067320" y="2426010"/>
            <a:ext cx="5" cy="1985968"/>
          </a:xfrm>
          <a:prstGeom prst="line">
            <a:avLst/>
          </a:prstGeom>
          <a:ln w="6350">
            <a:solidFill>
              <a:srgbClr val="000000"/>
            </a:solidFill>
            <a:miter/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089" name="직선 화살표 연결선 52"/>
          <p:cNvSpPr/>
          <p:nvPr/>
        </p:nvSpPr>
        <p:spPr>
          <a:xfrm>
            <a:off x="8783494" y="2389645"/>
            <a:ext cx="753040" cy="5"/>
          </a:xfrm>
          <a:prstGeom prst="line">
            <a:avLst/>
          </a:prstGeom>
          <a:ln w="6350">
            <a:solidFill>
              <a:srgbClr val="000000"/>
            </a:solidFill>
            <a:miter/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090" name="TextBox 53"/>
          <p:cNvSpPr txBox="1"/>
          <p:nvPr/>
        </p:nvSpPr>
        <p:spPr>
          <a:xfrm>
            <a:off x="8936410" y="2102054"/>
            <a:ext cx="442922" cy="307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200">
                <a:latin typeface="Noto Sans KR"/>
                <a:ea typeface="Noto Sans KR"/>
                <a:cs typeface="Noto Sans KR"/>
                <a:sym typeface="Noto Sans KR"/>
              </a:defRPr>
            </a:lvl1pPr>
          </a:lstStyle>
          <a:p>
            <a:r>
              <a:t>drop</a:t>
            </a:r>
          </a:p>
        </p:txBody>
      </p:sp>
      <p:pic>
        <p:nvPicPr>
          <p:cNvPr id="1091" name="그림 54" descr="그림 5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29196" y="1755330"/>
            <a:ext cx="476255" cy="476255"/>
          </a:xfrm>
          <a:prstGeom prst="rect">
            <a:avLst/>
          </a:prstGeom>
          <a:ln w="12700">
            <a:miter lim="400000"/>
          </a:ln>
        </p:spPr>
      </p:pic>
      <p:sp>
        <p:nvSpPr>
          <p:cNvPr id="1092" name="직사각형"/>
          <p:cNvSpPr/>
          <p:nvPr/>
        </p:nvSpPr>
        <p:spPr>
          <a:xfrm>
            <a:off x="271222" y="2500795"/>
            <a:ext cx="5142833" cy="2023463"/>
          </a:xfrm>
          <a:prstGeom prst="rect">
            <a:avLst/>
          </a:prstGeom>
          <a:solidFill>
            <a:srgbClr val="E8F6FC"/>
          </a:solidFill>
          <a:ln>
            <a:solidFill>
              <a:srgbClr val="A7A7A7"/>
            </a:solidFill>
          </a:ln>
        </p:spPr>
        <p:txBody>
          <a:bodyPr lIns="45718" tIns="45718" rIns="45718" bIns="45718"/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sp>
        <p:nvSpPr>
          <p:cNvPr id="1093" name="//AlienSprite의 hp가 0이면 점수를 10점 올리고…"/>
          <p:cNvSpPr txBox="1"/>
          <p:nvPr/>
        </p:nvSpPr>
        <p:spPr>
          <a:xfrm>
            <a:off x="323700" y="2505748"/>
            <a:ext cx="5037876" cy="1910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//AlienSprite의 hp가 0이면 점수를 10점 올리고</a:t>
            </a: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//해당 AlienSprite 개체를 제거 후 랜덤 아이템 메소드 실행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if (other.hp == 0) {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score += 10;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game.removeSprite(other);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game.randomdropitem();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}</a:t>
            </a:r>
          </a:p>
        </p:txBody>
      </p:sp>
      <p:pic>
        <p:nvPicPr>
          <p:cNvPr id="1094" name="image28.png" descr="image28.png"/>
          <p:cNvPicPr>
            <a:picLocks noChangeAspect="1"/>
          </p:cNvPicPr>
          <p:nvPr/>
        </p:nvPicPr>
        <p:blipFill>
          <a:blip r:embed="rId7"/>
          <a:srcRect t="16835" b="78103"/>
          <a:stretch>
            <a:fillRect/>
          </a:stretch>
        </p:blipFill>
        <p:spPr>
          <a:xfrm>
            <a:off x="-81559" y="-4929"/>
            <a:ext cx="12355095" cy="937924"/>
          </a:xfrm>
          <a:prstGeom prst="rect">
            <a:avLst/>
          </a:prstGeom>
          <a:ln w="12700">
            <a:miter lim="400000"/>
          </a:ln>
        </p:spPr>
      </p:pic>
      <p:sp>
        <p:nvSpPr>
          <p:cNvPr id="1095" name="선"/>
          <p:cNvSpPr/>
          <p:nvPr/>
        </p:nvSpPr>
        <p:spPr>
          <a:xfrm>
            <a:off x="5676215" y="3512530"/>
            <a:ext cx="547442" cy="5"/>
          </a:xfrm>
          <a:prstGeom prst="line">
            <a:avLst/>
          </a:prstGeom>
          <a:ln w="12700">
            <a:solidFill>
              <a:schemeClr val="accent3">
                <a:lumOff val="-12941"/>
              </a:schemeClr>
            </a:solidFill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096" name="철도 건널목"/>
          <p:cNvSpPr/>
          <p:nvPr/>
        </p:nvSpPr>
        <p:spPr>
          <a:xfrm>
            <a:off x="7389627" y="1847619"/>
            <a:ext cx="816211" cy="8162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99" y="0"/>
                </a:moveTo>
                <a:cubicBezTo>
                  <a:pt x="4844" y="0"/>
                  <a:pt x="0" y="4844"/>
                  <a:pt x="0" y="10799"/>
                </a:cubicBezTo>
                <a:cubicBezTo>
                  <a:pt x="0" y="16754"/>
                  <a:pt x="4844" y="21600"/>
                  <a:pt x="10799" y="21600"/>
                </a:cubicBezTo>
                <a:cubicBezTo>
                  <a:pt x="16754" y="21600"/>
                  <a:pt x="21600" y="16754"/>
                  <a:pt x="21600" y="10799"/>
                </a:cubicBezTo>
                <a:cubicBezTo>
                  <a:pt x="21600" y="4844"/>
                  <a:pt x="16754" y="0"/>
                  <a:pt x="10799" y="0"/>
                </a:cubicBezTo>
                <a:close/>
                <a:moveTo>
                  <a:pt x="10799" y="792"/>
                </a:moveTo>
                <a:cubicBezTo>
                  <a:pt x="13009" y="792"/>
                  <a:pt x="15054" y="1511"/>
                  <a:pt x="16712" y="2729"/>
                </a:cubicBezTo>
                <a:lnTo>
                  <a:pt x="10799" y="8641"/>
                </a:lnTo>
                <a:lnTo>
                  <a:pt x="4888" y="2729"/>
                </a:lnTo>
                <a:cubicBezTo>
                  <a:pt x="6546" y="1511"/>
                  <a:pt x="8589" y="792"/>
                  <a:pt x="10799" y="792"/>
                </a:cubicBezTo>
                <a:close/>
                <a:moveTo>
                  <a:pt x="2729" y="4888"/>
                </a:moveTo>
                <a:lnTo>
                  <a:pt x="8641" y="10799"/>
                </a:lnTo>
                <a:lnTo>
                  <a:pt x="2729" y="16712"/>
                </a:lnTo>
                <a:cubicBezTo>
                  <a:pt x="1511" y="15054"/>
                  <a:pt x="792" y="13009"/>
                  <a:pt x="792" y="10799"/>
                </a:cubicBezTo>
                <a:cubicBezTo>
                  <a:pt x="792" y="8589"/>
                  <a:pt x="1511" y="6546"/>
                  <a:pt x="2729" y="4888"/>
                </a:cubicBezTo>
                <a:close/>
                <a:moveTo>
                  <a:pt x="18871" y="4888"/>
                </a:moveTo>
                <a:cubicBezTo>
                  <a:pt x="20089" y="6546"/>
                  <a:pt x="20808" y="8589"/>
                  <a:pt x="20808" y="10799"/>
                </a:cubicBezTo>
                <a:cubicBezTo>
                  <a:pt x="20808" y="13009"/>
                  <a:pt x="20089" y="15054"/>
                  <a:pt x="18871" y="16712"/>
                </a:cubicBezTo>
                <a:lnTo>
                  <a:pt x="12959" y="10799"/>
                </a:lnTo>
                <a:lnTo>
                  <a:pt x="18871" y="4888"/>
                </a:lnTo>
                <a:close/>
                <a:moveTo>
                  <a:pt x="10799" y="12959"/>
                </a:moveTo>
                <a:lnTo>
                  <a:pt x="16712" y="18871"/>
                </a:lnTo>
                <a:cubicBezTo>
                  <a:pt x="15054" y="20089"/>
                  <a:pt x="13009" y="20808"/>
                  <a:pt x="10799" y="20808"/>
                </a:cubicBezTo>
                <a:cubicBezTo>
                  <a:pt x="8589" y="20808"/>
                  <a:pt x="6546" y="20089"/>
                  <a:pt x="4888" y="18871"/>
                </a:cubicBezTo>
                <a:lnTo>
                  <a:pt x="10799" y="12959"/>
                </a:lnTo>
                <a:close/>
              </a:path>
            </a:pathLst>
          </a:custGeom>
          <a:solidFill>
            <a:srgbClr val="E0000A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097" name="TextBox 2"/>
          <p:cNvSpPr txBox="1"/>
          <p:nvPr/>
        </p:nvSpPr>
        <p:spPr>
          <a:xfrm>
            <a:off x="321305" y="164257"/>
            <a:ext cx="6899957" cy="599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defTabSz="914400">
              <a:defRPr sz="3600">
                <a:latin typeface="NanumSquare_ac Bold"/>
                <a:ea typeface="NanumSquare_ac Bold"/>
                <a:cs typeface="NanumSquare_ac Bold"/>
                <a:sym typeface="NanumSquare_ac Bold"/>
              </a:defRPr>
            </a:lvl1pPr>
          </a:lstStyle>
          <a:p>
            <a:r>
              <a:t>기능 구현 - 12. 적 소멸시 아이템 생성</a:t>
            </a:r>
          </a:p>
        </p:txBody>
      </p:sp>
      <p:sp>
        <p:nvSpPr>
          <p:cNvPr id="1098" name="슬라이드 번호 개체 틀 9"/>
          <p:cNvSpPr txBox="1">
            <a:spLocks noGrp="1"/>
          </p:cNvSpPr>
          <p:nvPr>
            <p:ph type="sldNum" sz="quarter" idx="4294967295"/>
          </p:nvPr>
        </p:nvSpPr>
        <p:spPr>
          <a:xfrm>
            <a:off x="11682831" y="6348782"/>
            <a:ext cx="301904" cy="307337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>
              <a:defRPr sz="1400" b="1"/>
            </a:lvl1pPr>
          </a:lstStyle>
          <a:p>
            <a:fld id="{86CB4B4D-7CA3-9044-876B-883B54F8677D}" type="slidenum">
              <a:t>41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00687 -0.226203" pathEditMode="relative">
                                      <p:cBhvr>
                                        <p:cTn id="6" dur="1000" fill="hold"/>
                                        <p:tgtEl>
                                          <p:spTgt spid="10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5" presetClass="emph" presetSubtype="0" repeatCount="4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" dur="1000" fill="hold"/>
                                        <p:tgtEl>
                                          <p:spTgt spid="1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00049 0.355157" pathEditMode="relative">
                                      <p:cBhvr>
                                        <p:cTn id="14" dur="1000" fill="hold"/>
                                        <p:tgtEl>
                                          <p:spTgt spid="10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6" grpId="2" animBg="1" advAuto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부제목 2"/>
          <p:cNvSpPr txBox="1"/>
          <p:nvPr/>
        </p:nvSpPr>
        <p:spPr>
          <a:xfrm>
            <a:off x="45720" y="934145"/>
            <a:ext cx="12100560" cy="10311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normAutofit/>
          </a:bodyPr>
          <a:lstStyle/>
          <a:p>
            <a:pPr defTabSz="914400">
              <a:lnSpc>
                <a:spcPct val="90000"/>
              </a:lnSpc>
              <a:spcBef>
                <a:spcPts val="400"/>
              </a:spcBef>
              <a:defRPr sz="12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13. </a:t>
            </a:r>
            <a:r>
              <a:rPr>
                <a:solidFill>
                  <a:srgbClr val="404040"/>
                </a:solidFill>
              </a:rPr>
              <a:t>스테이지(라운드) 나누기</a:t>
            </a:r>
          </a:p>
          <a:p>
            <a:pPr defTabSz="914400">
              <a:lnSpc>
                <a:spcPct val="90000"/>
              </a:lnSpc>
              <a:spcBef>
                <a:spcPts val="400"/>
              </a:spcBef>
              <a:defRPr sz="1200" b="1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endParaRPr>
              <a:solidFill>
                <a:srgbClr val="404040"/>
              </a:solidFill>
            </a:endParaRPr>
          </a:p>
          <a:p>
            <a:pPr marL="228600" indent="-228600" defTabSz="914400">
              <a:lnSpc>
                <a:spcPct val="90000"/>
              </a:lnSpc>
              <a:spcBef>
                <a:spcPts val="400"/>
              </a:spcBef>
              <a:buSzPct val="100000"/>
              <a:buAutoNum type="arabicPeriod"/>
              <a:defRPr sz="12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조건에 따라 다음 라운드의 적을 생성할 메소드 구현</a:t>
            </a:r>
          </a:p>
        </p:txBody>
      </p:sp>
      <p:pic>
        <p:nvPicPr>
          <p:cNvPr id="1101" name="그림 9" descr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3848" y="1612822"/>
            <a:ext cx="4704794" cy="3542292"/>
          </a:xfrm>
          <a:prstGeom prst="rect">
            <a:avLst/>
          </a:prstGeom>
          <a:ln w="12700">
            <a:miter lim="400000"/>
          </a:ln>
        </p:spPr>
      </p:pic>
      <p:pic>
        <p:nvPicPr>
          <p:cNvPr id="1102" name="그림 10" descr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5744" y="4604720"/>
            <a:ext cx="381005" cy="381005"/>
          </a:xfrm>
          <a:prstGeom prst="rect">
            <a:avLst/>
          </a:prstGeom>
          <a:ln w="12700">
            <a:miter lim="400000"/>
          </a:ln>
        </p:spPr>
      </p:pic>
      <p:sp>
        <p:nvSpPr>
          <p:cNvPr id="1103" name="직선 연결선 23"/>
          <p:cNvSpPr/>
          <p:nvPr/>
        </p:nvSpPr>
        <p:spPr>
          <a:xfrm flipH="1">
            <a:off x="5665039" y="1501488"/>
            <a:ext cx="6" cy="4723940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104" name="TextBox 4"/>
          <p:cNvSpPr txBox="1"/>
          <p:nvPr/>
        </p:nvSpPr>
        <p:spPr>
          <a:xfrm>
            <a:off x="9330525" y="2346069"/>
            <a:ext cx="943862" cy="370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>
                <a:latin typeface="Wingdings"/>
                <a:ea typeface="Wingdings"/>
                <a:cs typeface="Wingdings"/>
                <a:sym typeface="Wingdings"/>
              </a:defRPr>
            </a:pPr>
            <a:r>
              <a:t>➔ </a:t>
            </a:r>
            <a:r>
              <a:rPr>
                <a:latin typeface="+mn-lt"/>
                <a:ea typeface="+mn-ea"/>
                <a:cs typeface="+mn-cs"/>
                <a:sym typeface="맑은 고딕"/>
              </a:rPr>
              <a:t>Add</a:t>
            </a:r>
          </a:p>
        </p:txBody>
      </p:sp>
      <p:sp>
        <p:nvSpPr>
          <p:cNvPr id="1105" name="직사각형"/>
          <p:cNvSpPr/>
          <p:nvPr/>
        </p:nvSpPr>
        <p:spPr>
          <a:xfrm>
            <a:off x="383001" y="1921742"/>
            <a:ext cx="4947631" cy="2065749"/>
          </a:xfrm>
          <a:prstGeom prst="rect">
            <a:avLst/>
          </a:prstGeom>
          <a:solidFill>
            <a:srgbClr val="E8F6FC"/>
          </a:solidFill>
          <a:ln>
            <a:solidFill>
              <a:srgbClr val="A7A7A7"/>
            </a:solidFill>
          </a:ln>
        </p:spPr>
        <p:txBody>
          <a:bodyPr lIns="45718" tIns="45718" rIns="45718" bIns="45718"/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sp>
        <p:nvSpPr>
          <p:cNvPr id="1106" name="//스테이지 1 종료시 실행할 메소드로 5번 적 개체, 9번 적 개체 추가 후 등록…"/>
          <p:cNvSpPr txBox="1"/>
          <p:nvPr/>
        </p:nvSpPr>
        <p:spPr>
          <a:xfrm>
            <a:off x="433481" y="1926506"/>
            <a:ext cx="4846672" cy="19100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//스테이지 1 종료시 실행할 메소드로 5번 적 개체, 9번 적 개체 추가 후 등록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public void nextround1() {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if (!checkround1alive()) {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alien5 = new AlienSprite4(this, alienImage5, 150, 0, 3500);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sprites.add(alien5);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alien9 = new AlienSprite6(this, alienImage6, 250, 0, 3500);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sprites.add(alien9);	}}</a:t>
            </a:r>
          </a:p>
        </p:txBody>
      </p:sp>
      <p:sp>
        <p:nvSpPr>
          <p:cNvPr id="1107" name="직사각형"/>
          <p:cNvSpPr/>
          <p:nvPr/>
        </p:nvSpPr>
        <p:spPr>
          <a:xfrm>
            <a:off x="437392" y="4670087"/>
            <a:ext cx="3657488" cy="1644015"/>
          </a:xfrm>
          <a:prstGeom prst="rect">
            <a:avLst/>
          </a:prstGeom>
          <a:solidFill>
            <a:srgbClr val="E8F6FC"/>
          </a:solidFill>
          <a:ln>
            <a:solidFill>
              <a:srgbClr val="A7A7A7"/>
            </a:solidFill>
          </a:ln>
        </p:spPr>
        <p:txBody>
          <a:bodyPr lIns="45718" tIns="45718" rIns="45718" bIns="45718"/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sp>
        <p:nvSpPr>
          <p:cNvPr id="1108" name="//1번 적 개체의 생존 확인을 위한 메소드…"/>
          <p:cNvSpPr txBox="1"/>
          <p:nvPr/>
        </p:nvSpPr>
        <p:spPr>
          <a:xfrm>
            <a:off x="487876" y="4674851"/>
            <a:ext cx="3556521" cy="16344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//1번 적 개체의 생존 확인을 위한 메소드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public boolean checkalien1alive() {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if (sprites.contains(alien1))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	return true;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return false;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}</a:t>
            </a:r>
          </a:p>
        </p:txBody>
      </p:sp>
      <p:pic>
        <p:nvPicPr>
          <p:cNvPr id="1109" name="image28.png" descr="image28.png"/>
          <p:cNvPicPr>
            <a:picLocks noChangeAspect="1"/>
          </p:cNvPicPr>
          <p:nvPr/>
        </p:nvPicPr>
        <p:blipFill>
          <a:blip r:embed="rId4"/>
          <a:srcRect t="16835" b="78103"/>
          <a:stretch>
            <a:fillRect/>
          </a:stretch>
        </p:blipFill>
        <p:spPr>
          <a:xfrm>
            <a:off x="-81559" y="-4929"/>
            <a:ext cx="12355095" cy="937924"/>
          </a:xfrm>
          <a:prstGeom prst="rect">
            <a:avLst/>
          </a:prstGeom>
          <a:ln w="12700">
            <a:miter lim="400000"/>
          </a:ln>
        </p:spPr>
      </p:pic>
      <p:sp>
        <p:nvSpPr>
          <p:cNvPr id="1110" name="1)에 사용 할 조건을 구현"/>
          <p:cNvSpPr txBox="1"/>
          <p:nvPr/>
        </p:nvSpPr>
        <p:spPr>
          <a:xfrm>
            <a:off x="204440" y="4175119"/>
            <a:ext cx="1638653" cy="307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defTabSz="914400">
              <a:lnSpc>
                <a:spcPct val="90000"/>
              </a:lnSpc>
              <a:spcBef>
                <a:spcPts val="400"/>
              </a:spcBef>
              <a:defRPr sz="12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lvl1pPr>
          </a:lstStyle>
          <a:p>
            <a:r>
              <a:t>1)에 사용 할 조건을 구현</a:t>
            </a:r>
          </a:p>
        </p:txBody>
      </p:sp>
      <p:sp>
        <p:nvSpPr>
          <p:cNvPr id="1111" name="곱하기 기호"/>
          <p:cNvSpPr/>
          <p:nvPr/>
        </p:nvSpPr>
        <p:spPr>
          <a:xfrm>
            <a:off x="8217024" y="2022268"/>
            <a:ext cx="1018443" cy="10184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7" h="21577" extrusionOk="0">
                <a:moveTo>
                  <a:pt x="3398" y="1"/>
                </a:moveTo>
                <a:cubicBezTo>
                  <a:pt x="3368" y="1"/>
                  <a:pt x="3338" y="12"/>
                  <a:pt x="3315" y="35"/>
                </a:cubicBezTo>
                <a:lnTo>
                  <a:pt x="35" y="3315"/>
                </a:lnTo>
                <a:cubicBezTo>
                  <a:pt x="-11" y="3361"/>
                  <a:pt x="-11" y="3434"/>
                  <a:pt x="35" y="3480"/>
                </a:cubicBezTo>
                <a:lnTo>
                  <a:pt x="7290" y="10733"/>
                </a:lnTo>
                <a:cubicBezTo>
                  <a:pt x="7320" y="10764"/>
                  <a:pt x="7320" y="10813"/>
                  <a:pt x="7290" y="10843"/>
                </a:cubicBezTo>
                <a:lnTo>
                  <a:pt x="35" y="18098"/>
                </a:lnTo>
                <a:cubicBezTo>
                  <a:pt x="-11" y="18144"/>
                  <a:pt x="-11" y="18217"/>
                  <a:pt x="35" y="18263"/>
                </a:cubicBezTo>
                <a:lnTo>
                  <a:pt x="3315" y="21543"/>
                </a:lnTo>
                <a:cubicBezTo>
                  <a:pt x="3361" y="21589"/>
                  <a:pt x="3434" y="21589"/>
                  <a:pt x="3480" y="21543"/>
                </a:cubicBezTo>
                <a:lnTo>
                  <a:pt x="10733" y="14288"/>
                </a:lnTo>
                <a:cubicBezTo>
                  <a:pt x="10764" y="14258"/>
                  <a:pt x="10814" y="14258"/>
                  <a:pt x="10845" y="14288"/>
                </a:cubicBezTo>
                <a:lnTo>
                  <a:pt x="18098" y="21543"/>
                </a:lnTo>
                <a:cubicBezTo>
                  <a:pt x="18144" y="21589"/>
                  <a:pt x="18217" y="21589"/>
                  <a:pt x="18263" y="21543"/>
                </a:cubicBezTo>
                <a:lnTo>
                  <a:pt x="21543" y="18263"/>
                </a:lnTo>
                <a:cubicBezTo>
                  <a:pt x="21589" y="18217"/>
                  <a:pt x="21589" y="18144"/>
                  <a:pt x="21543" y="18098"/>
                </a:cubicBezTo>
                <a:lnTo>
                  <a:pt x="14288" y="10845"/>
                </a:lnTo>
                <a:cubicBezTo>
                  <a:pt x="14258" y="10814"/>
                  <a:pt x="14258" y="10764"/>
                  <a:pt x="14288" y="10733"/>
                </a:cubicBezTo>
                <a:lnTo>
                  <a:pt x="21543" y="3480"/>
                </a:lnTo>
                <a:cubicBezTo>
                  <a:pt x="21588" y="3434"/>
                  <a:pt x="21588" y="3360"/>
                  <a:pt x="21543" y="3315"/>
                </a:cubicBezTo>
                <a:lnTo>
                  <a:pt x="18263" y="35"/>
                </a:lnTo>
                <a:cubicBezTo>
                  <a:pt x="18217" y="-11"/>
                  <a:pt x="18144" y="-11"/>
                  <a:pt x="18098" y="35"/>
                </a:cubicBezTo>
                <a:lnTo>
                  <a:pt x="10845" y="7290"/>
                </a:lnTo>
                <a:cubicBezTo>
                  <a:pt x="10814" y="7320"/>
                  <a:pt x="10765" y="7320"/>
                  <a:pt x="10735" y="7290"/>
                </a:cubicBezTo>
                <a:lnTo>
                  <a:pt x="3480" y="35"/>
                </a:lnTo>
                <a:cubicBezTo>
                  <a:pt x="3457" y="12"/>
                  <a:pt x="3428" y="1"/>
                  <a:pt x="3398" y="1"/>
                </a:cubicBezTo>
                <a:close/>
              </a:path>
            </a:pathLst>
          </a:custGeom>
          <a:solidFill>
            <a:srgbClr val="B7D6A3"/>
          </a:solidFill>
          <a:ln w="12700">
            <a:solidFill>
              <a:srgbClr val="B7D6A3"/>
            </a:solidFill>
          </a:ln>
        </p:spPr>
        <p:txBody>
          <a:bodyPr lIns="45718" tIns="45718" rIns="45718" bIns="45718" anchor="ctr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112" name="TextBox 2"/>
          <p:cNvSpPr txBox="1"/>
          <p:nvPr/>
        </p:nvSpPr>
        <p:spPr>
          <a:xfrm>
            <a:off x="321302" y="164257"/>
            <a:ext cx="5491782" cy="599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defTabSz="914400">
              <a:defRPr sz="3600">
                <a:latin typeface="NanumSquare_ac Bold"/>
                <a:ea typeface="NanumSquare_ac Bold"/>
                <a:cs typeface="NanumSquare_ac Bold"/>
                <a:sym typeface="NanumSquare_ac Bold"/>
              </a:defRPr>
            </a:lvl1pPr>
          </a:lstStyle>
          <a:p>
            <a:r>
              <a:t>기능 구현 - 13. 스테이지 생성</a:t>
            </a:r>
          </a:p>
        </p:txBody>
      </p:sp>
      <p:sp>
        <p:nvSpPr>
          <p:cNvPr id="1113" name="슬라이드 번호 개체 틀 6"/>
          <p:cNvSpPr txBox="1">
            <a:spLocks noGrp="1"/>
          </p:cNvSpPr>
          <p:nvPr>
            <p:ph type="sldNum" sz="quarter" idx="4294967295"/>
          </p:nvPr>
        </p:nvSpPr>
        <p:spPr>
          <a:xfrm>
            <a:off x="11682831" y="6348782"/>
            <a:ext cx="301904" cy="307337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>
              <a:defRPr sz="1400" b="1"/>
            </a:lvl1pPr>
          </a:lstStyle>
          <a:p>
            <a:fld id="{86CB4B4D-7CA3-9044-876B-883B54F8677D}" type="slidenum">
              <a:t>42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4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1000" fill="hold"/>
                                        <p:tgtEl>
                                          <p:spTgt spid="1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11" grpId="1" animBg="1" advAuto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5" name="부제목 2"/>
          <p:cNvSpPr txBox="1"/>
          <p:nvPr/>
        </p:nvSpPr>
        <p:spPr>
          <a:xfrm>
            <a:off x="45720" y="949502"/>
            <a:ext cx="12100560" cy="8110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normAutofit/>
          </a:bodyPr>
          <a:lstStyle/>
          <a:p>
            <a:pPr defTabSz="914400">
              <a:lnSpc>
                <a:spcPct val="90000"/>
              </a:lnSpc>
              <a:spcBef>
                <a:spcPts val="400"/>
              </a:spcBef>
              <a:defRPr sz="12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14. 플레이어 사망 시 부활</a:t>
            </a:r>
            <a:endParaRPr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400"/>
              </a:spcBef>
              <a:defRPr sz="1200" b="1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endParaRPr>
              <a:solidFill>
                <a:srgbClr val="404040"/>
              </a:solidFill>
            </a:endParaRPr>
          </a:p>
          <a:p>
            <a:pPr marL="228600" indent="-228600" defTabSz="914400">
              <a:lnSpc>
                <a:spcPct val="90000"/>
              </a:lnSpc>
              <a:spcBef>
                <a:spcPts val="400"/>
              </a:spcBef>
              <a:buSzPct val="100000"/>
              <a:buAutoNum type="arabicPeriod"/>
              <a:defRPr sz="12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플레이어 개체가 사망했을 때 F1 버튼을 누르면 부활하는 기능</a:t>
            </a:r>
          </a:p>
        </p:txBody>
      </p:sp>
      <p:pic>
        <p:nvPicPr>
          <p:cNvPr id="1116" name="그림 12" descr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6176" y="1946353"/>
            <a:ext cx="4704798" cy="3542294"/>
          </a:xfrm>
          <a:prstGeom prst="rect">
            <a:avLst/>
          </a:prstGeom>
          <a:ln w="12700">
            <a:miter lim="400000"/>
          </a:ln>
        </p:spPr>
      </p:pic>
      <p:pic>
        <p:nvPicPr>
          <p:cNvPr id="1117" name="그림 14" descr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4969" y="2074744"/>
            <a:ext cx="1051049" cy="1022728"/>
          </a:xfrm>
          <a:prstGeom prst="rect">
            <a:avLst/>
          </a:prstGeom>
          <a:ln w="12700">
            <a:miter lim="400000"/>
          </a:ln>
        </p:spPr>
      </p:pic>
      <p:pic>
        <p:nvPicPr>
          <p:cNvPr id="1118" name="그림 15" descr="그림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9052" y="3026029"/>
            <a:ext cx="142880" cy="14288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121" name="그룹 16"/>
          <p:cNvGrpSpPr/>
          <p:nvPr/>
        </p:nvGrpSpPr>
        <p:grpSpPr>
          <a:xfrm>
            <a:off x="7876016" y="3137302"/>
            <a:ext cx="613850" cy="390380"/>
            <a:chOff x="-1" y="0"/>
            <a:chExt cx="613849" cy="390378"/>
          </a:xfrm>
        </p:grpSpPr>
        <p:sp>
          <p:nvSpPr>
            <p:cNvPr id="1119" name="연결선: 구부러짐 29"/>
            <p:cNvSpPr/>
            <p:nvPr/>
          </p:nvSpPr>
          <p:spPr>
            <a:xfrm>
              <a:off x="44438" y="-1"/>
              <a:ext cx="569409" cy="1621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672" y="0"/>
                  </a:moveTo>
                  <a:cubicBezTo>
                    <a:pt x="4336" y="0"/>
                    <a:pt x="0" y="5400"/>
                    <a:pt x="0" y="10800"/>
                  </a:cubicBezTo>
                  <a:cubicBezTo>
                    <a:pt x="0" y="16200"/>
                    <a:pt x="10800" y="21600"/>
                    <a:pt x="21600" y="21600"/>
                  </a:cubicBezTo>
                </a:path>
              </a:pathLst>
            </a:custGeom>
            <a:noFill/>
            <a:ln w="6350" cap="flat">
              <a:solidFill>
                <a:srgbClr val="000000"/>
              </a:solidFill>
              <a:prstDash val="solid"/>
              <a:miter lim="800000"/>
              <a:tailEnd type="triangle" w="med" len="med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120" name="연결선: 구부러짐 30"/>
            <p:cNvSpPr/>
            <p:nvPr/>
          </p:nvSpPr>
          <p:spPr>
            <a:xfrm flipH="1">
              <a:off x="-2" y="179804"/>
              <a:ext cx="613851" cy="2105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3886" y="0"/>
                    <a:pt x="7772" y="5400"/>
                    <a:pt x="7772" y="10800"/>
                  </a:cubicBezTo>
                  <a:cubicBezTo>
                    <a:pt x="7772" y="16200"/>
                    <a:pt x="14686" y="21600"/>
                    <a:pt x="21600" y="21600"/>
                  </a:cubicBezTo>
                </a:path>
              </a:pathLst>
            </a:custGeom>
            <a:noFill/>
            <a:ln w="6350" cap="flat">
              <a:solidFill>
                <a:srgbClr val="000000"/>
              </a:solidFill>
              <a:prstDash val="solid"/>
              <a:miter lim="800000"/>
              <a:tailEnd type="triangle" w="med" len="med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grpSp>
        <p:nvGrpSpPr>
          <p:cNvPr id="1124" name="그룹 17"/>
          <p:cNvGrpSpPr/>
          <p:nvPr/>
        </p:nvGrpSpPr>
        <p:grpSpPr>
          <a:xfrm>
            <a:off x="7842129" y="3572568"/>
            <a:ext cx="613848" cy="393911"/>
            <a:chOff x="0" y="0"/>
            <a:chExt cx="613846" cy="393909"/>
          </a:xfrm>
        </p:grpSpPr>
        <p:sp>
          <p:nvSpPr>
            <p:cNvPr id="1122" name="연결선: 구부러짐 27"/>
            <p:cNvSpPr/>
            <p:nvPr/>
          </p:nvSpPr>
          <p:spPr>
            <a:xfrm>
              <a:off x="44436" y="-1"/>
              <a:ext cx="569406" cy="1621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672" y="0"/>
                  </a:moveTo>
                  <a:cubicBezTo>
                    <a:pt x="4336" y="0"/>
                    <a:pt x="0" y="5400"/>
                    <a:pt x="0" y="10800"/>
                  </a:cubicBezTo>
                  <a:cubicBezTo>
                    <a:pt x="0" y="16200"/>
                    <a:pt x="10800" y="21600"/>
                    <a:pt x="21600" y="21600"/>
                  </a:cubicBezTo>
                </a:path>
              </a:pathLst>
            </a:custGeom>
            <a:noFill/>
            <a:ln w="6350" cap="flat">
              <a:solidFill>
                <a:srgbClr val="000000"/>
              </a:solidFill>
              <a:prstDash val="solid"/>
              <a:miter lim="800000"/>
              <a:tailEnd type="triangle" w="med" len="med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123" name="연결선: 구부러짐 28"/>
            <p:cNvSpPr/>
            <p:nvPr/>
          </p:nvSpPr>
          <p:spPr>
            <a:xfrm flipH="1">
              <a:off x="-1" y="183334"/>
              <a:ext cx="613847" cy="2105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3318" y="0"/>
                    <a:pt x="6636" y="5400"/>
                    <a:pt x="6636" y="10800"/>
                  </a:cubicBezTo>
                  <a:cubicBezTo>
                    <a:pt x="6636" y="16200"/>
                    <a:pt x="14118" y="21600"/>
                    <a:pt x="21600" y="21600"/>
                  </a:cubicBezTo>
                </a:path>
              </a:pathLst>
            </a:custGeom>
            <a:noFill/>
            <a:ln w="6350" cap="flat">
              <a:solidFill>
                <a:srgbClr val="000000"/>
              </a:solidFill>
              <a:prstDash val="solid"/>
              <a:miter lim="800000"/>
              <a:tailEnd type="triangle" w="med" len="med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grpSp>
        <p:nvGrpSpPr>
          <p:cNvPr id="1127" name="그룹 18"/>
          <p:cNvGrpSpPr/>
          <p:nvPr/>
        </p:nvGrpSpPr>
        <p:grpSpPr>
          <a:xfrm>
            <a:off x="7842129" y="4100489"/>
            <a:ext cx="613848" cy="393911"/>
            <a:chOff x="0" y="0"/>
            <a:chExt cx="613846" cy="393909"/>
          </a:xfrm>
        </p:grpSpPr>
        <p:sp>
          <p:nvSpPr>
            <p:cNvPr id="1125" name="연결선: 구부러짐 25"/>
            <p:cNvSpPr/>
            <p:nvPr/>
          </p:nvSpPr>
          <p:spPr>
            <a:xfrm>
              <a:off x="44436" y="-1"/>
              <a:ext cx="569406" cy="1621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672" y="0"/>
                  </a:moveTo>
                  <a:cubicBezTo>
                    <a:pt x="4336" y="0"/>
                    <a:pt x="0" y="5400"/>
                    <a:pt x="0" y="10800"/>
                  </a:cubicBezTo>
                  <a:cubicBezTo>
                    <a:pt x="0" y="16200"/>
                    <a:pt x="10800" y="21600"/>
                    <a:pt x="21600" y="21600"/>
                  </a:cubicBezTo>
                </a:path>
              </a:pathLst>
            </a:custGeom>
            <a:noFill/>
            <a:ln w="6350" cap="flat">
              <a:solidFill>
                <a:srgbClr val="000000"/>
              </a:solidFill>
              <a:prstDash val="solid"/>
              <a:miter lim="800000"/>
              <a:tailEnd type="triangle" w="med" len="med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126" name="연결선: 구부러짐 26"/>
            <p:cNvSpPr/>
            <p:nvPr/>
          </p:nvSpPr>
          <p:spPr>
            <a:xfrm flipH="1">
              <a:off x="-1" y="183334"/>
              <a:ext cx="613847" cy="2105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3318" y="0"/>
                    <a:pt x="6636" y="5400"/>
                    <a:pt x="6636" y="10800"/>
                  </a:cubicBezTo>
                  <a:cubicBezTo>
                    <a:pt x="6636" y="16200"/>
                    <a:pt x="14118" y="21600"/>
                    <a:pt x="21600" y="21600"/>
                  </a:cubicBezTo>
                </a:path>
              </a:pathLst>
            </a:custGeom>
            <a:noFill/>
            <a:ln w="6350" cap="flat">
              <a:solidFill>
                <a:srgbClr val="000000"/>
              </a:solidFill>
              <a:prstDash val="solid"/>
              <a:miter lim="800000"/>
              <a:tailEnd type="triangle" w="med" len="med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grpSp>
        <p:nvGrpSpPr>
          <p:cNvPr id="1130" name="그룹 19"/>
          <p:cNvGrpSpPr/>
          <p:nvPr/>
        </p:nvGrpSpPr>
        <p:grpSpPr>
          <a:xfrm>
            <a:off x="7886564" y="4614789"/>
            <a:ext cx="569416" cy="353373"/>
            <a:chOff x="0" y="0"/>
            <a:chExt cx="569414" cy="353371"/>
          </a:xfrm>
        </p:grpSpPr>
        <p:sp>
          <p:nvSpPr>
            <p:cNvPr id="1128" name="연결선: 구부러짐 23"/>
            <p:cNvSpPr/>
            <p:nvPr/>
          </p:nvSpPr>
          <p:spPr>
            <a:xfrm>
              <a:off x="-1" y="-1"/>
              <a:ext cx="569410" cy="1621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672" y="0"/>
                  </a:moveTo>
                  <a:cubicBezTo>
                    <a:pt x="4336" y="0"/>
                    <a:pt x="0" y="5400"/>
                    <a:pt x="0" y="10800"/>
                  </a:cubicBezTo>
                  <a:cubicBezTo>
                    <a:pt x="0" y="16200"/>
                    <a:pt x="10800" y="21600"/>
                    <a:pt x="21600" y="21600"/>
                  </a:cubicBezTo>
                </a:path>
              </a:pathLst>
            </a:custGeom>
            <a:noFill/>
            <a:ln w="6350" cap="flat">
              <a:solidFill>
                <a:srgbClr val="000000"/>
              </a:solidFill>
              <a:prstDash val="solid"/>
              <a:miter lim="800000"/>
              <a:tailEnd type="triangle" w="med" len="med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129" name="연결선: 구부러짐 24"/>
            <p:cNvSpPr/>
            <p:nvPr/>
          </p:nvSpPr>
          <p:spPr>
            <a:xfrm flipH="1">
              <a:off x="333923" y="183335"/>
              <a:ext cx="235492" cy="1700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400" y="0"/>
                    <a:pt x="10800" y="5400"/>
                    <a:pt x="10800" y="10800"/>
                  </a:cubicBezTo>
                  <a:cubicBezTo>
                    <a:pt x="10800" y="16200"/>
                    <a:pt x="16200" y="21600"/>
                    <a:pt x="21600" y="21600"/>
                  </a:cubicBezTo>
                </a:path>
              </a:pathLst>
            </a:custGeom>
            <a:noFill/>
            <a:ln w="6350" cap="flat">
              <a:solidFill>
                <a:srgbClr val="000000"/>
              </a:solidFill>
              <a:prstDash val="solid"/>
              <a:miter lim="800000"/>
              <a:tailEnd type="triangle" w="med" len="med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pic>
        <p:nvPicPr>
          <p:cNvPr id="1131" name="그림 20" descr="그림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58552" y="5008695"/>
            <a:ext cx="381005" cy="381005"/>
          </a:xfrm>
          <a:prstGeom prst="rect">
            <a:avLst/>
          </a:prstGeom>
          <a:ln w="12700">
            <a:miter lim="400000"/>
          </a:ln>
        </p:spPr>
      </p:pic>
      <p:pic>
        <p:nvPicPr>
          <p:cNvPr id="1132" name="그림 21" descr="그림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7613" y="4896715"/>
            <a:ext cx="142880" cy="142880"/>
          </a:xfrm>
          <a:prstGeom prst="rect">
            <a:avLst/>
          </a:prstGeom>
          <a:ln w="12700">
            <a:miter lim="400000"/>
          </a:ln>
        </p:spPr>
      </p:pic>
      <p:sp>
        <p:nvSpPr>
          <p:cNvPr id="1133" name="직선 연결선 55"/>
          <p:cNvSpPr/>
          <p:nvPr/>
        </p:nvSpPr>
        <p:spPr>
          <a:xfrm flipH="1">
            <a:off x="5551464" y="1554917"/>
            <a:ext cx="7" cy="5043852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134" name="직사각형"/>
          <p:cNvSpPr/>
          <p:nvPr/>
        </p:nvSpPr>
        <p:spPr>
          <a:xfrm>
            <a:off x="331819" y="1781927"/>
            <a:ext cx="4923402" cy="5031035"/>
          </a:xfrm>
          <a:prstGeom prst="rect">
            <a:avLst/>
          </a:prstGeom>
          <a:solidFill>
            <a:srgbClr val="E8F6FC"/>
          </a:solidFill>
          <a:ln>
            <a:solidFill>
              <a:srgbClr val="A7A7A7"/>
            </a:solidFill>
          </a:ln>
        </p:spPr>
        <p:txBody>
          <a:bodyPr lIns="45718" tIns="45718" rIns="45718" bIns="45718"/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sp>
        <p:nvSpPr>
          <p:cNvPr id="1135" name="@Override…"/>
          <p:cNvSpPr txBox="1"/>
          <p:nvPr/>
        </p:nvSpPr>
        <p:spPr>
          <a:xfrm>
            <a:off x="382297" y="1777164"/>
            <a:ext cx="4474462" cy="50101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defTabSz="914400">
              <a:lnSpc>
                <a:spcPct val="90000"/>
              </a:lnSpc>
              <a:spcBef>
                <a:spcPts val="8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@Override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8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public void handleCollision(Sprite other) {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8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//총알이 플레이어와 닿았는지 확인</a:t>
            </a:r>
          </a:p>
          <a:p>
            <a:pPr defTabSz="914400">
              <a:lnSpc>
                <a:spcPct val="90000"/>
              </a:lnSpc>
              <a:spcBef>
                <a:spcPts val="8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if (other instanceof StarShipSprite) {</a:t>
            </a:r>
          </a:p>
          <a:p>
            <a:pPr defTabSz="914400">
              <a:lnSpc>
                <a:spcPct val="90000"/>
              </a:lnSpc>
              <a:spcBef>
                <a:spcPts val="8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//플레이어의 hp가 0이 되면 loseMusic 출력 후 플레이어 개체 제거 후</a:t>
            </a:r>
          </a:p>
          <a:p>
            <a:pPr defTabSz="914400">
              <a:lnSpc>
                <a:spcPct val="90000"/>
              </a:lnSpc>
              <a:spcBef>
                <a:spcPts val="8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//플레이어 부활 관련 알림창 출력 메소드 실행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8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if (other.hp == 0) {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8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	game.loseMusic();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8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	game.removeSprite(other);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8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	game.playerdiealert();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8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}	}	}</a:t>
            </a:r>
          </a:p>
          <a:p>
            <a:pPr defTabSz="914400">
              <a:lnSpc>
                <a:spcPct val="90000"/>
              </a:lnSpc>
              <a:spcBef>
                <a:spcPts val="8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//플레이어가 죽었을 때 다이얼로그 출력 문구</a:t>
            </a:r>
          </a:p>
          <a:p>
            <a:pPr defTabSz="914400">
              <a:lnSpc>
                <a:spcPct val="90000"/>
              </a:lnSpc>
              <a:spcBef>
                <a:spcPts val="8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public void playerdiealert() {</a:t>
            </a:r>
          </a:p>
          <a:p>
            <a:pPr defTabSz="914400">
              <a:lnSpc>
                <a:spcPct val="90000"/>
              </a:lnSpc>
              <a:spcBef>
                <a:spcPts val="8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JOptionPane.showMessageDialog(null,</a:t>
            </a:r>
          </a:p>
          <a:p>
            <a:pPr defTabSz="914400">
              <a:lnSpc>
                <a:spcPct val="90000"/>
              </a:lnSpc>
              <a:spcBef>
                <a:spcPts val="8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 "플레이어 사망! 플레이어 부활을 원하시면 F1버튼을 눌러주세요", "플레이어 사망!",</a:t>
            </a:r>
          </a:p>
          <a:p>
            <a:pPr defTabSz="914400">
              <a:lnSpc>
                <a:spcPct val="90000"/>
              </a:lnSpc>
              <a:spcBef>
                <a:spcPts val="8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 JOptionPane.WARNING_MESSAGE);	}</a:t>
            </a:r>
          </a:p>
          <a:p>
            <a:pPr defTabSz="914400">
              <a:lnSpc>
                <a:spcPct val="90000"/>
              </a:lnSpc>
              <a:spcBef>
                <a:spcPts val="8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//플레이어 부활을 위한 메소드</a:t>
            </a:r>
          </a:p>
          <a:p>
            <a:pPr defTabSz="914400">
              <a:lnSpc>
                <a:spcPct val="90000"/>
              </a:lnSpc>
              <a:spcBef>
                <a:spcPts val="8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        if(e.getKeyCode() == KeyEvent.VK_F1){</a:t>
            </a:r>
          </a:p>
          <a:p>
            <a:pPr defTabSz="914400">
              <a:lnSpc>
                <a:spcPct val="90000"/>
              </a:lnSpc>
              <a:spcBef>
                <a:spcPts val="8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        	playerRevive();</a:t>
            </a:r>
          </a:p>
          <a:p>
            <a:pPr defTabSz="914400">
              <a:lnSpc>
                <a:spcPct val="90000"/>
              </a:lnSpc>
              <a:spcBef>
                <a:spcPts val="8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        }}</a:t>
            </a:r>
          </a:p>
        </p:txBody>
      </p:sp>
      <p:sp>
        <p:nvSpPr>
          <p:cNvPr id="1136" name="슬라이드 번호 개체 틀 5"/>
          <p:cNvSpPr txBox="1">
            <a:spLocks noGrp="1"/>
          </p:cNvSpPr>
          <p:nvPr>
            <p:ph type="sldNum" sz="quarter" idx="4294967295"/>
          </p:nvPr>
        </p:nvSpPr>
        <p:spPr>
          <a:xfrm>
            <a:off x="11689146" y="6361192"/>
            <a:ext cx="301905" cy="307337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>
              <a:defRPr sz="1400" b="1"/>
            </a:lvl1pPr>
          </a:lstStyle>
          <a:p>
            <a:fld id="{86CB4B4D-7CA3-9044-876B-883B54F8677D}" type="slidenum">
              <a:t>43</a:t>
            </a:fld>
            <a:endParaRPr/>
          </a:p>
        </p:txBody>
      </p:sp>
      <p:pic>
        <p:nvPicPr>
          <p:cNvPr id="1137" name="image28.png" descr="image28.png"/>
          <p:cNvPicPr>
            <a:picLocks noChangeAspect="1"/>
          </p:cNvPicPr>
          <p:nvPr/>
        </p:nvPicPr>
        <p:blipFill>
          <a:blip r:embed="rId6"/>
          <a:srcRect t="16835" b="78103"/>
          <a:stretch>
            <a:fillRect/>
          </a:stretch>
        </p:blipFill>
        <p:spPr>
          <a:xfrm>
            <a:off x="-81559" y="-4929"/>
            <a:ext cx="12355095" cy="937924"/>
          </a:xfrm>
          <a:prstGeom prst="rect">
            <a:avLst/>
          </a:prstGeom>
          <a:ln w="12700">
            <a:miter lim="400000"/>
          </a:ln>
        </p:spPr>
      </p:pic>
      <p:sp>
        <p:nvSpPr>
          <p:cNvPr id="1138" name="곱하기 기호"/>
          <p:cNvSpPr/>
          <p:nvPr/>
        </p:nvSpPr>
        <p:spPr>
          <a:xfrm>
            <a:off x="7960234" y="5015060"/>
            <a:ext cx="377675" cy="3776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7" h="21577" extrusionOk="0">
                <a:moveTo>
                  <a:pt x="3398" y="1"/>
                </a:moveTo>
                <a:cubicBezTo>
                  <a:pt x="3368" y="1"/>
                  <a:pt x="3338" y="12"/>
                  <a:pt x="3315" y="35"/>
                </a:cubicBezTo>
                <a:lnTo>
                  <a:pt x="35" y="3315"/>
                </a:lnTo>
                <a:cubicBezTo>
                  <a:pt x="-11" y="3361"/>
                  <a:pt x="-11" y="3434"/>
                  <a:pt x="35" y="3480"/>
                </a:cubicBezTo>
                <a:lnTo>
                  <a:pt x="7290" y="10733"/>
                </a:lnTo>
                <a:cubicBezTo>
                  <a:pt x="7320" y="10764"/>
                  <a:pt x="7320" y="10813"/>
                  <a:pt x="7290" y="10843"/>
                </a:cubicBezTo>
                <a:lnTo>
                  <a:pt x="35" y="18098"/>
                </a:lnTo>
                <a:cubicBezTo>
                  <a:pt x="-11" y="18144"/>
                  <a:pt x="-11" y="18217"/>
                  <a:pt x="35" y="18263"/>
                </a:cubicBezTo>
                <a:lnTo>
                  <a:pt x="3315" y="21543"/>
                </a:lnTo>
                <a:cubicBezTo>
                  <a:pt x="3361" y="21589"/>
                  <a:pt x="3434" y="21589"/>
                  <a:pt x="3480" y="21543"/>
                </a:cubicBezTo>
                <a:lnTo>
                  <a:pt x="10733" y="14288"/>
                </a:lnTo>
                <a:cubicBezTo>
                  <a:pt x="10764" y="14258"/>
                  <a:pt x="10814" y="14258"/>
                  <a:pt x="10845" y="14288"/>
                </a:cubicBezTo>
                <a:lnTo>
                  <a:pt x="18098" y="21543"/>
                </a:lnTo>
                <a:cubicBezTo>
                  <a:pt x="18144" y="21589"/>
                  <a:pt x="18217" y="21589"/>
                  <a:pt x="18263" y="21543"/>
                </a:cubicBezTo>
                <a:lnTo>
                  <a:pt x="21543" y="18263"/>
                </a:lnTo>
                <a:cubicBezTo>
                  <a:pt x="21589" y="18217"/>
                  <a:pt x="21589" y="18144"/>
                  <a:pt x="21543" y="18098"/>
                </a:cubicBezTo>
                <a:lnTo>
                  <a:pt x="14288" y="10845"/>
                </a:lnTo>
                <a:cubicBezTo>
                  <a:pt x="14258" y="10814"/>
                  <a:pt x="14258" y="10764"/>
                  <a:pt x="14288" y="10733"/>
                </a:cubicBezTo>
                <a:lnTo>
                  <a:pt x="21543" y="3480"/>
                </a:lnTo>
                <a:cubicBezTo>
                  <a:pt x="21588" y="3434"/>
                  <a:pt x="21588" y="3360"/>
                  <a:pt x="21543" y="3315"/>
                </a:cubicBezTo>
                <a:lnTo>
                  <a:pt x="18263" y="35"/>
                </a:lnTo>
                <a:cubicBezTo>
                  <a:pt x="18217" y="-11"/>
                  <a:pt x="18144" y="-11"/>
                  <a:pt x="18098" y="35"/>
                </a:cubicBezTo>
                <a:lnTo>
                  <a:pt x="10845" y="7290"/>
                </a:lnTo>
                <a:cubicBezTo>
                  <a:pt x="10814" y="7320"/>
                  <a:pt x="10765" y="7320"/>
                  <a:pt x="10735" y="7290"/>
                </a:cubicBezTo>
                <a:lnTo>
                  <a:pt x="3480" y="35"/>
                </a:lnTo>
                <a:cubicBezTo>
                  <a:pt x="3457" y="12"/>
                  <a:pt x="3428" y="1"/>
                  <a:pt x="3398" y="1"/>
                </a:cubicBezTo>
                <a:close/>
              </a:path>
            </a:pathLst>
          </a:custGeom>
          <a:solidFill>
            <a:srgbClr val="FF0700">
              <a:alpha val="69109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139" name="선"/>
          <p:cNvSpPr/>
          <p:nvPr/>
        </p:nvSpPr>
        <p:spPr>
          <a:xfrm>
            <a:off x="8220487" y="5572392"/>
            <a:ext cx="550653" cy="384896"/>
          </a:xfrm>
          <a:prstGeom prst="line">
            <a:avLst/>
          </a:prstGeom>
          <a:ln w="12700">
            <a:solidFill>
              <a:schemeClr val="accent3">
                <a:lumOff val="-12941"/>
              </a:schemeClr>
            </a:solidFill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140" name="TextBox 2"/>
          <p:cNvSpPr txBox="1"/>
          <p:nvPr/>
        </p:nvSpPr>
        <p:spPr>
          <a:xfrm>
            <a:off x="321303" y="164257"/>
            <a:ext cx="6899958" cy="599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defTabSz="914400">
              <a:defRPr sz="3600">
                <a:latin typeface="NanumSquare_ac Bold"/>
                <a:ea typeface="NanumSquare_ac Bold"/>
                <a:cs typeface="NanumSquare_ac Bold"/>
                <a:sym typeface="NanumSquare_ac Bold"/>
              </a:defRPr>
            </a:lvl1pPr>
          </a:lstStyle>
          <a:p>
            <a:r>
              <a:t>기능 구현 - 14. 플레이어 사망 시 부활</a:t>
            </a:r>
          </a:p>
        </p:txBody>
      </p:sp>
      <p:pic>
        <p:nvPicPr>
          <p:cNvPr id="1141" name="그림 2" descr="그림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47859" y="6147082"/>
            <a:ext cx="2542822" cy="7077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-0.001618 0.342640" pathEditMode="relative">
                                      <p:cBhvr>
                                        <p:cTn id="23" dur="1000" fill="hold"/>
                                        <p:tgtEl>
                                          <p:spTgt spid="11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" presetClass="entr" presetSubtype="0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5" presetClass="emph" presetSubtype="0" repeatCount="4000" fill="hold" grpId="7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9" dur="1000" fill="hold"/>
                                        <p:tgtEl>
                                          <p:spTgt spid="1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8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1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1" grpId="1" animBg="1" advAuto="0"/>
      <p:bldP spid="1124" grpId="2" animBg="1" advAuto="0"/>
      <p:bldP spid="1127" grpId="3" animBg="1" advAuto="0"/>
      <p:bldP spid="1130" grpId="4" animBg="1" advAuto="0"/>
      <p:bldP spid="1138" grpId="6" animBg="1" advAuto="0"/>
      <p:bldP spid="1138" grpId="7" animBg="1" advAuto="0"/>
      <p:bldP spid="1141" grpId="8" animBg="1" advAuto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부제목 2"/>
          <p:cNvSpPr txBox="1"/>
          <p:nvPr/>
        </p:nvSpPr>
        <p:spPr>
          <a:xfrm>
            <a:off x="45720" y="945376"/>
            <a:ext cx="12100560" cy="8808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normAutofit/>
          </a:bodyPr>
          <a:lstStyle/>
          <a:p>
            <a:pPr defTabSz="914400">
              <a:lnSpc>
                <a:spcPct val="90000"/>
              </a:lnSpc>
              <a:spcBef>
                <a:spcPts val="400"/>
              </a:spcBef>
              <a:defRPr sz="12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15. </a:t>
            </a:r>
            <a:r>
              <a:rPr>
                <a:solidFill>
                  <a:srgbClr val="404040"/>
                </a:solidFill>
              </a:rPr>
              <a:t>게임 정지, 종료</a:t>
            </a:r>
          </a:p>
          <a:p>
            <a:pPr marL="228600" indent="-228600" defTabSz="914400">
              <a:lnSpc>
                <a:spcPct val="90000"/>
              </a:lnSpc>
              <a:spcBef>
                <a:spcPts val="400"/>
              </a:spcBef>
              <a:buSzPct val="100000"/>
              <a:buAutoNum type="arabicPeriod"/>
              <a:defRPr sz="12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endParaRPr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400"/>
              </a:spcBef>
              <a:defRPr sz="12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1. 모든 적 개체가 죽으면 게임 종료 후 알림 창 출력</a:t>
            </a:r>
          </a:p>
        </p:txBody>
      </p:sp>
      <p:pic>
        <p:nvPicPr>
          <p:cNvPr id="1144" name="그림 32" descr="그림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3177" y="1735090"/>
            <a:ext cx="4704797" cy="3542297"/>
          </a:xfrm>
          <a:prstGeom prst="rect">
            <a:avLst/>
          </a:prstGeom>
          <a:ln w="12700">
            <a:miter lim="400000"/>
          </a:ln>
        </p:spPr>
      </p:pic>
      <p:pic>
        <p:nvPicPr>
          <p:cNvPr id="1145" name="그림 33" descr="그림 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5075" y="4726990"/>
            <a:ext cx="381005" cy="381005"/>
          </a:xfrm>
          <a:prstGeom prst="rect">
            <a:avLst/>
          </a:prstGeom>
          <a:ln w="12700">
            <a:miter lim="400000"/>
          </a:ln>
        </p:spPr>
      </p:pic>
      <p:sp>
        <p:nvSpPr>
          <p:cNvPr id="1146" name="직선 연결선 26"/>
          <p:cNvSpPr/>
          <p:nvPr/>
        </p:nvSpPr>
        <p:spPr>
          <a:xfrm flipH="1">
            <a:off x="6536410" y="1674160"/>
            <a:ext cx="6" cy="4949045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147" name="TextBox 27"/>
          <p:cNvSpPr txBox="1"/>
          <p:nvPr/>
        </p:nvSpPr>
        <p:spPr>
          <a:xfrm>
            <a:off x="9729744" y="2468340"/>
            <a:ext cx="1159737" cy="370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>
                <a:latin typeface="Wingdings"/>
                <a:ea typeface="Wingdings"/>
                <a:cs typeface="Wingdings"/>
                <a:sym typeface="Wingdings"/>
              </a:defRPr>
            </a:pPr>
            <a:r>
              <a:t>➔ </a:t>
            </a:r>
            <a:r>
              <a:rPr>
                <a:latin typeface="+mn-lt"/>
                <a:ea typeface="+mn-ea"/>
                <a:cs typeface="+mn-cs"/>
                <a:sym typeface="맑은 고딕"/>
              </a:rPr>
              <a:t>All die</a:t>
            </a:r>
          </a:p>
        </p:txBody>
      </p:sp>
      <p:sp>
        <p:nvSpPr>
          <p:cNvPr id="1148" name="직사각형"/>
          <p:cNvSpPr/>
          <p:nvPr/>
        </p:nvSpPr>
        <p:spPr>
          <a:xfrm>
            <a:off x="175623" y="1822942"/>
            <a:ext cx="6039262" cy="2473332"/>
          </a:xfrm>
          <a:prstGeom prst="rect">
            <a:avLst/>
          </a:prstGeom>
          <a:solidFill>
            <a:srgbClr val="E8F6FC"/>
          </a:solidFill>
          <a:ln>
            <a:solidFill>
              <a:srgbClr val="A7A7A7"/>
            </a:solidFill>
          </a:ln>
        </p:spPr>
        <p:txBody>
          <a:bodyPr lIns="45718" tIns="45718" rIns="45718" bIns="45718"/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sp>
        <p:nvSpPr>
          <p:cNvPr id="1149" name="//6, 7, 8번 개체가 죽으면 라운드3의 종료를 확인할 메소드…"/>
          <p:cNvSpPr txBox="1"/>
          <p:nvPr/>
        </p:nvSpPr>
        <p:spPr>
          <a:xfrm>
            <a:off x="226105" y="1827707"/>
            <a:ext cx="5938298" cy="24828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//6, 7, 8번 개체가 죽으면 라운드3의 종료를 확인할 메소드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public boolean checkround3alive() {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if (   sprites.contains(alien7) || sprites.contains(alien8) || sprites.contains(alien9)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|| sprites.contains(alien5) || sprites.contains(alien6) || sprites.contains(alien4)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|| sprites.contains(alien3) || sprites.contains(alien2) || sprites.contains(alien1) )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return true;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return false;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}</a:t>
            </a:r>
          </a:p>
        </p:txBody>
      </p:sp>
      <p:sp>
        <p:nvSpPr>
          <p:cNvPr id="1150" name="직사각형"/>
          <p:cNvSpPr/>
          <p:nvPr/>
        </p:nvSpPr>
        <p:spPr>
          <a:xfrm>
            <a:off x="175623" y="4384168"/>
            <a:ext cx="6039262" cy="1222380"/>
          </a:xfrm>
          <a:prstGeom prst="rect">
            <a:avLst/>
          </a:prstGeom>
          <a:solidFill>
            <a:srgbClr val="E8F6FC"/>
          </a:solidFill>
          <a:ln>
            <a:solidFill>
              <a:srgbClr val="A7A7A7"/>
            </a:solidFill>
          </a:ln>
        </p:spPr>
        <p:txBody>
          <a:bodyPr lIns="45718" tIns="45718" rIns="45718" bIns="45718"/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sp>
        <p:nvSpPr>
          <p:cNvPr id="1151" name="//게임 종료 다이얼로그 출력 문구…"/>
          <p:cNvSpPr txBox="1"/>
          <p:nvPr/>
        </p:nvSpPr>
        <p:spPr>
          <a:xfrm>
            <a:off x="226105" y="4388930"/>
            <a:ext cx="5938298" cy="12318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//게임 종료 다이얼로그 출력 문구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public void endgamealert() {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JOptionPane.showMessageDialog(null, "게임 클리어", "알림", JOptionPane.WARNING_MESSAGE);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}</a:t>
            </a:r>
          </a:p>
        </p:txBody>
      </p:sp>
      <p:sp>
        <p:nvSpPr>
          <p:cNvPr id="1152" name="직사각형"/>
          <p:cNvSpPr/>
          <p:nvPr/>
        </p:nvSpPr>
        <p:spPr>
          <a:xfrm>
            <a:off x="175623" y="5694441"/>
            <a:ext cx="6039262" cy="1071022"/>
          </a:xfrm>
          <a:prstGeom prst="rect">
            <a:avLst/>
          </a:prstGeom>
          <a:solidFill>
            <a:srgbClr val="E8F6FC"/>
          </a:solidFill>
          <a:ln>
            <a:solidFill>
              <a:srgbClr val="A7A7A7"/>
            </a:solidFill>
          </a:ln>
        </p:spPr>
        <p:txBody>
          <a:bodyPr lIns="45718" tIns="45718" rIns="45718" bIns="45718"/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sp>
        <p:nvSpPr>
          <p:cNvPr id="1153" name="//게임 종료를 위한 메소드, 모든 적의 생존을 확인하고 게임 종료 알리는 다이얼로그 출력, 게임 종료…"/>
          <p:cNvSpPr txBox="1"/>
          <p:nvPr/>
        </p:nvSpPr>
        <p:spPr>
          <a:xfrm>
            <a:off x="226105" y="5699204"/>
            <a:ext cx="5938298" cy="10833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//게임 종료를 위한 메소드, 모든 적의 생존을 확인하고 게임 종료 알리는 다이얼로그 출력, 게임 종료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if(!checkround3alive()) {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this.endgamealert();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System.exit(0);	}</a:t>
            </a:r>
          </a:p>
        </p:txBody>
      </p:sp>
      <p:pic>
        <p:nvPicPr>
          <p:cNvPr id="1154" name="image28.png" descr="image28.png"/>
          <p:cNvPicPr>
            <a:picLocks noChangeAspect="1"/>
          </p:cNvPicPr>
          <p:nvPr/>
        </p:nvPicPr>
        <p:blipFill>
          <a:blip r:embed="rId4"/>
          <a:srcRect t="16835" b="78103"/>
          <a:stretch>
            <a:fillRect/>
          </a:stretch>
        </p:blipFill>
        <p:spPr>
          <a:xfrm>
            <a:off x="-81559" y="-4929"/>
            <a:ext cx="12355095" cy="937924"/>
          </a:xfrm>
          <a:prstGeom prst="rect">
            <a:avLst/>
          </a:prstGeom>
          <a:ln w="12700">
            <a:miter lim="400000"/>
          </a:ln>
        </p:spPr>
      </p:pic>
      <p:sp>
        <p:nvSpPr>
          <p:cNvPr id="1155" name="곱하기 기호"/>
          <p:cNvSpPr/>
          <p:nvPr/>
        </p:nvSpPr>
        <p:spPr>
          <a:xfrm>
            <a:off x="8680192" y="2144492"/>
            <a:ext cx="1018443" cy="10184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7" h="21577" extrusionOk="0">
                <a:moveTo>
                  <a:pt x="3398" y="1"/>
                </a:moveTo>
                <a:cubicBezTo>
                  <a:pt x="3368" y="1"/>
                  <a:pt x="3338" y="12"/>
                  <a:pt x="3315" y="35"/>
                </a:cubicBezTo>
                <a:lnTo>
                  <a:pt x="35" y="3315"/>
                </a:lnTo>
                <a:cubicBezTo>
                  <a:pt x="-11" y="3361"/>
                  <a:pt x="-11" y="3434"/>
                  <a:pt x="35" y="3480"/>
                </a:cubicBezTo>
                <a:lnTo>
                  <a:pt x="7290" y="10733"/>
                </a:lnTo>
                <a:cubicBezTo>
                  <a:pt x="7320" y="10764"/>
                  <a:pt x="7320" y="10813"/>
                  <a:pt x="7290" y="10843"/>
                </a:cubicBezTo>
                <a:lnTo>
                  <a:pt x="35" y="18098"/>
                </a:lnTo>
                <a:cubicBezTo>
                  <a:pt x="-11" y="18144"/>
                  <a:pt x="-11" y="18217"/>
                  <a:pt x="35" y="18263"/>
                </a:cubicBezTo>
                <a:lnTo>
                  <a:pt x="3315" y="21543"/>
                </a:lnTo>
                <a:cubicBezTo>
                  <a:pt x="3361" y="21589"/>
                  <a:pt x="3434" y="21589"/>
                  <a:pt x="3480" y="21543"/>
                </a:cubicBezTo>
                <a:lnTo>
                  <a:pt x="10733" y="14288"/>
                </a:lnTo>
                <a:cubicBezTo>
                  <a:pt x="10764" y="14258"/>
                  <a:pt x="10814" y="14258"/>
                  <a:pt x="10845" y="14288"/>
                </a:cubicBezTo>
                <a:lnTo>
                  <a:pt x="18098" y="21543"/>
                </a:lnTo>
                <a:cubicBezTo>
                  <a:pt x="18144" y="21589"/>
                  <a:pt x="18217" y="21589"/>
                  <a:pt x="18263" y="21543"/>
                </a:cubicBezTo>
                <a:lnTo>
                  <a:pt x="21543" y="18263"/>
                </a:lnTo>
                <a:cubicBezTo>
                  <a:pt x="21589" y="18217"/>
                  <a:pt x="21589" y="18144"/>
                  <a:pt x="21543" y="18098"/>
                </a:cubicBezTo>
                <a:lnTo>
                  <a:pt x="14288" y="10845"/>
                </a:lnTo>
                <a:cubicBezTo>
                  <a:pt x="14258" y="10814"/>
                  <a:pt x="14258" y="10764"/>
                  <a:pt x="14288" y="10733"/>
                </a:cubicBezTo>
                <a:lnTo>
                  <a:pt x="21543" y="3480"/>
                </a:lnTo>
                <a:cubicBezTo>
                  <a:pt x="21588" y="3434"/>
                  <a:pt x="21588" y="3360"/>
                  <a:pt x="21543" y="3315"/>
                </a:cubicBezTo>
                <a:lnTo>
                  <a:pt x="18263" y="35"/>
                </a:lnTo>
                <a:cubicBezTo>
                  <a:pt x="18217" y="-11"/>
                  <a:pt x="18144" y="-11"/>
                  <a:pt x="18098" y="35"/>
                </a:cubicBezTo>
                <a:lnTo>
                  <a:pt x="10845" y="7290"/>
                </a:lnTo>
                <a:cubicBezTo>
                  <a:pt x="10814" y="7320"/>
                  <a:pt x="10765" y="7320"/>
                  <a:pt x="10735" y="7290"/>
                </a:cubicBezTo>
                <a:lnTo>
                  <a:pt x="3480" y="35"/>
                </a:lnTo>
                <a:cubicBezTo>
                  <a:pt x="3457" y="12"/>
                  <a:pt x="3428" y="1"/>
                  <a:pt x="3398" y="1"/>
                </a:cubicBezTo>
                <a:close/>
              </a:path>
            </a:pathLst>
          </a:custGeom>
          <a:solidFill>
            <a:srgbClr val="B7D6A3"/>
          </a:solidFill>
          <a:ln w="12700">
            <a:solidFill>
              <a:srgbClr val="B7D6A3"/>
            </a:solidFill>
          </a:ln>
        </p:spPr>
        <p:txBody>
          <a:bodyPr lIns="45718" tIns="45718" rIns="45718" bIns="45718" anchor="ctr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156" name="게임종료"/>
          <p:cNvSpPr txBox="1"/>
          <p:nvPr/>
        </p:nvSpPr>
        <p:spPr>
          <a:xfrm>
            <a:off x="9445848" y="6156190"/>
            <a:ext cx="758441" cy="345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400">
                <a:latin typeface="Noto Sans KR"/>
                <a:ea typeface="Noto Sans KR"/>
                <a:cs typeface="Noto Sans KR"/>
                <a:sym typeface="Noto Sans KR"/>
              </a:defRPr>
            </a:lvl1pPr>
          </a:lstStyle>
          <a:p>
            <a:r>
              <a:t>게임종료</a:t>
            </a:r>
          </a:p>
        </p:txBody>
      </p:sp>
      <p:sp>
        <p:nvSpPr>
          <p:cNvPr id="1157" name="선"/>
          <p:cNvSpPr/>
          <p:nvPr/>
        </p:nvSpPr>
        <p:spPr>
          <a:xfrm>
            <a:off x="9205572" y="5386746"/>
            <a:ext cx="5" cy="599441"/>
          </a:xfrm>
          <a:prstGeom prst="line">
            <a:avLst/>
          </a:prstGeom>
          <a:ln w="12700">
            <a:solidFill>
              <a:schemeClr val="accent3">
                <a:lumOff val="-12941"/>
              </a:schemeClr>
            </a:solidFill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158" name="TextBox 2"/>
          <p:cNvSpPr txBox="1"/>
          <p:nvPr/>
        </p:nvSpPr>
        <p:spPr>
          <a:xfrm>
            <a:off x="321304" y="164257"/>
            <a:ext cx="4705398" cy="599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defTabSz="914400">
              <a:defRPr sz="3600">
                <a:latin typeface="NanumSquare_ac Bold"/>
                <a:ea typeface="NanumSquare_ac Bold"/>
                <a:cs typeface="NanumSquare_ac Bold"/>
                <a:sym typeface="NanumSquare_ac Bold"/>
              </a:defRPr>
            </a:lvl1pPr>
          </a:lstStyle>
          <a:p>
            <a:r>
              <a:t>기능 구현 - 15. 게임 종료</a:t>
            </a:r>
          </a:p>
        </p:txBody>
      </p:sp>
      <p:pic>
        <p:nvPicPr>
          <p:cNvPr id="1159" name="이미지" descr="이미지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39724" y="6095548"/>
            <a:ext cx="499477" cy="503570"/>
          </a:xfrm>
          <a:prstGeom prst="rect">
            <a:avLst/>
          </a:prstGeom>
          <a:ln w="12700">
            <a:miter lim="400000"/>
          </a:ln>
        </p:spPr>
      </p:pic>
      <p:sp>
        <p:nvSpPr>
          <p:cNvPr id="1160" name="슬라이드 번호 개체 틀 5"/>
          <p:cNvSpPr txBox="1">
            <a:spLocks noGrp="1"/>
          </p:cNvSpPr>
          <p:nvPr>
            <p:ph type="sldNum" sz="quarter" idx="4294967295"/>
          </p:nvPr>
        </p:nvSpPr>
        <p:spPr>
          <a:xfrm>
            <a:off x="11682831" y="6348782"/>
            <a:ext cx="301904" cy="307337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>
              <a:defRPr sz="1400" b="1"/>
            </a:lvl1pPr>
          </a:lstStyle>
          <a:p>
            <a:fld id="{86CB4B4D-7CA3-9044-876B-883B54F8677D}" type="slidenum">
              <a:t>44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4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1000" fill="hold"/>
                                        <p:tgtEl>
                                          <p:spTgt spid="1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5" grpId="1" animBg="1" advAuto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2" name="부제목 2"/>
          <p:cNvSpPr txBox="1"/>
          <p:nvPr/>
        </p:nvSpPr>
        <p:spPr>
          <a:xfrm>
            <a:off x="502616" y="1668265"/>
            <a:ext cx="4369112" cy="44733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normAutofit/>
          </a:bodyPr>
          <a:lstStyle/>
          <a:p>
            <a:pPr marL="219453" indent="-219453" defTabSz="877822">
              <a:lnSpc>
                <a:spcPct val="90000"/>
              </a:lnSpc>
              <a:spcBef>
                <a:spcPts val="900"/>
              </a:spcBef>
              <a:buSzPct val="100000"/>
              <a:buAutoNum type="arabicPeriod"/>
              <a:defRPr sz="15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게임 화면</a:t>
            </a:r>
          </a:p>
          <a:p>
            <a:pPr marL="219453" indent="-219453" defTabSz="877822">
              <a:lnSpc>
                <a:spcPct val="90000"/>
              </a:lnSpc>
              <a:spcBef>
                <a:spcPts val="900"/>
              </a:spcBef>
              <a:buSzPct val="100000"/>
              <a:buAutoNum type="arabicPeriod"/>
              <a:defRPr sz="15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endParaRPr/>
          </a:p>
          <a:p>
            <a:pPr marL="219453" indent="-219453" defTabSz="877822">
              <a:lnSpc>
                <a:spcPct val="90000"/>
              </a:lnSpc>
              <a:spcBef>
                <a:spcPts val="900"/>
              </a:spcBef>
              <a:buSzPct val="100000"/>
              <a:buAutoNum type="arabicPeriod" startAt="2"/>
              <a:defRPr sz="15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배경 음악, 효과음</a:t>
            </a:r>
          </a:p>
          <a:p>
            <a:pPr marL="219453" indent="-219453" defTabSz="877822">
              <a:lnSpc>
                <a:spcPct val="90000"/>
              </a:lnSpc>
              <a:spcBef>
                <a:spcPts val="900"/>
              </a:spcBef>
              <a:buSzPct val="100000"/>
              <a:buAutoNum type="arabicPeriod" startAt="2"/>
              <a:defRPr sz="15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endParaRPr/>
          </a:p>
          <a:p>
            <a:pPr marL="219453" indent="-219453" defTabSz="877822">
              <a:lnSpc>
                <a:spcPct val="90000"/>
              </a:lnSpc>
              <a:spcBef>
                <a:spcPts val="900"/>
              </a:spcBef>
              <a:buSzPct val="100000"/>
              <a:buAutoNum type="arabicPeriod" startAt="3"/>
              <a:defRPr sz="15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플레이어 개체 생성</a:t>
            </a:r>
          </a:p>
          <a:p>
            <a:pPr marL="219453" indent="-219453" defTabSz="877822">
              <a:lnSpc>
                <a:spcPct val="90000"/>
              </a:lnSpc>
              <a:spcBef>
                <a:spcPts val="900"/>
              </a:spcBef>
              <a:buSzPct val="100000"/>
              <a:buAutoNum type="arabicPeriod" startAt="3"/>
              <a:defRPr sz="15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endParaRPr/>
          </a:p>
          <a:p>
            <a:pPr marL="219453" indent="-219453" defTabSz="877822">
              <a:lnSpc>
                <a:spcPct val="90000"/>
              </a:lnSpc>
              <a:spcBef>
                <a:spcPts val="900"/>
              </a:spcBef>
              <a:buSzPct val="100000"/>
              <a:buAutoNum type="arabicPeriod" startAt="4"/>
              <a:defRPr sz="15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적 개체 생성</a:t>
            </a:r>
          </a:p>
          <a:p>
            <a:pPr marL="219453" indent="-219453" defTabSz="877822">
              <a:lnSpc>
                <a:spcPct val="90000"/>
              </a:lnSpc>
              <a:spcBef>
                <a:spcPts val="900"/>
              </a:spcBef>
              <a:buSzPct val="100000"/>
              <a:buAutoNum type="arabicPeriod" startAt="4"/>
              <a:defRPr sz="15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endParaRPr/>
          </a:p>
          <a:p>
            <a:pPr marL="219453" indent="-219453" defTabSz="877822">
              <a:lnSpc>
                <a:spcPct val="90000"/>
              </a:lnSpc>
              <a:spcBef>
                <a:spcPts val="900"/>
              </a:spcBef>
              <a:buSzPct val="100000"/>
              <a:buAutoNum type="arabicPeriod" startAt="5"/>
              <a:defRPr sz="15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스테이지에 따라 적 개체 생성</a:t>
            </a:r>
          </a:p>
          <a:p>
            <a:pPr defTabSz="877822">
              <a:lnSpc>
                <a:spcPct val="90000"/>
              </a:lnSpc>
              <a:spcBef>
                <a:spcPts val="900"/>
              </a:spcBef>
              <a:defRPr sz="15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endParaRPr/>
          </a:p>
          <a:p>
            <a:pPr marL="219453" indent="-219453" defTabSz="877822">
              <a:lnSpc>
                <a:spcPct val="90000"/>
              </a:lnSpc>
              <a:spcBef>
                <a:spcPts val="900"/>
              </a:spcBef>
              <a:buSzPct val="100000"/>
              <a:buAutoNum type="arabicPeriod" startAt="6"/>
              <a:defRPr sz="15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플레이어 미사일 생성</a:t>
            </a:r>
          </a:p>
        </p:txBody>
      </p:sp>
      <p:pic>
        <p:nvPicPr>
          <p:cNvPr id="1163" name="image28.png" descr="image28.png"/>
          <p:cNvPicPr>
            <a:picLocks noChangeAspect="1"/>
          </p:cNvPicPr>
          <p:nvPr/>
        </p:nvPicPr>
        <p:blipFill>
          <a:blip r:embed="rId2"/>
          <a:srcRect t="16835" b="78103"/>
          <a:stretch>
            <a:fillRect/>
          </a:stretch>
        </p:blipFill>
        <p:spPr>
          <a:xfrm>
            <a:off x="-81559" y="-4929"/>
            <a:ext cx="12355095" cy="937924"/>
          </a:xfrm>
          <a:prstGeom prst="rect">
            <a:avLst/>
          </a:prstGeom>
          <a:ln w="12700">
            <a:miter lim="400000"/>
          </a:ln>
        </p:spPr>
      </p:pic>
      <p:sp>
        <p:nvSpPr>
          <p:cNvPr id="1164" name="TextBox 2"/>
          <p:cNvSpPr txBox="1"/>
          <p:nvPr/>
        </p:nvSpPr>
        <p:spPr>
          <a:xfrm>
            <a:off x="321304" y="164257"/>
            <a:ext cx="1791205" cy="599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defTabSz="914400">
              <a:defRPr sz="3600">
                <a:latin typeface="NanumSquare_ac Bold"/>
                <a:ea typeface="NanumSquare_ac Bold"/>
                <a:cs typeface="NanumSquare_ac Bold"/>
                <a:sym typeface="NanumSquare_ac Bold"/>
              </a:defRPr>
            </a:lvl1pPr>
          </a:lstStyle>
          <a:p>
            <a:r>
              <a:t>기술 소개</a:t>
            </a:r>
          </a:p>
        </p:txBody>
      </p:sp>
      <p:sp>
        <p:nvSpPr>
          <p:cNvPr id="1165" name="7. 플레이어 필살기 생성…"/>
          <p:cNvSpPr txBox="1"/>
          <p:nvPr/>
        </p:nvSpPr>
        <p:spPr>
          <a:xfrm>
            <a:off x="6354883" y="1793931"/>
            <a:ext cx="2250741" cy="44094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16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7. 플레이어 필살기 생성</a:t>
            </a: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16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endParaRPr/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16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8. 적 미사일 생성</a:t>
            </a: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16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endParaRPr/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16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9. 점수, Hp 아이템 생성</a:t>
            </a: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16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endParaRPr/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16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10. 충돌 이벤트</a:t>
            </a: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16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endParaRPr/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16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11. 플레이어 사망 시 부활</a:t>
            </a: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16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endParaRPr/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16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12. 게임 종료</a:t>
            </a:r>
          </a:p>
        </p:txBody>
      </p:sp>
      <p:sp>
        <p:nvSpPr>
          <p:cNvPr id="1166" name="슬라이드 번호 개체 틀 5"/>
          <p:cNvSpPr txBox="1">
            <a:spLocks noGrp="1"/>
          </p:cNvSpPr>
          <p:nvPr>
            <p:ph type="sldNum" sz="quarter" idx="4294967295"/>
          </p:nvPr>
        </p:nvSpPr>
        <p:spPr>
          <a:xfrm>
            <a:off x="11682831" y="6348782"/>
            <a:ext cx="301904" cy="307337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>
              <a:defRPr sz="1400" b="1"/>
            </a:lvl1pPr>
          </a:lstStyle>
          <a:p>
            <a:fld id="{86CB4B4D-7CA3-9044-876B-883B54F8677D}" type="slidenum">
              <a:t>45</a:t>
            </a:fld>
            <a:endParaRPr/>
          </a:p>
        </p:txBody>
      </p:sp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부제목 2"/>
          <p:cNvSpPr txBox="1"/>
          <p:nvPr/>
        </p:nvSpPr>
        <p:spPr>
          <a:xfrm>
            <a:off x="45718" y="946846"/>
            <a:ext cx="12100563" cy="58050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norm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14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endParaRPr/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14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endParaRPr/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14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endParaRPr/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14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endParaRPr/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14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endParaRPr/>
          </a:p>
          <a:p>
            <a:pPr algn="ctr" defTabSz="914400">
              <a:lnSpc>
                <a:spcPct val="90000"/>
              </a:lnSpc>
              <a:spcBef>
                <a:spcPts val="1000"/>
              </a:spcBef>
              <a:defRPr sz="14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endParaRPr/>
          </a:p>
          <a:p>
            <a:pPr algn="ctr" defTabSz="914400">
              <a:lnSpc>
                <a:spcPct val="90000"/>
              </a:lnSpc>
              <a:spcBef>
                <a:spcPts val="1000"/>
              </a:spcBef>
              <a:defRPr sz="14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endParaRPr/>
          </a:p>
          <a:p>
            <a:pPr algn="ctr" defTabSz="914400">
              <a:lnSpc>
                <a:spcPct val="90000"/>
              </a:lnSpc>
              <a:spcBef>
                <a:spcPts val="1000"/>
              </a:spcBef>
              <a:defRPr sz="14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endParaRPr/>
          </a:p>
          <a:p>
            <a:pPr algn="ctr" defTabSz="914400">
              <a:lnSpc>
                <a:spcPct val="90000"/>
              </a:lnSpc>
              <a:spcBef>
                <a:spcPts val="1000"/>
              </a:spcBef>
              <a:defRPr sz="14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/>
              </a:rPr>
              <a:t>하이퍼링크 영상 녹화 주소</a:t>
            </a:r>
            <a:r>
              <a:t> </a:t>
            </a:r>
          </a:p>
        </p:txBody>
      </p:sp>
      <p:sp>
        <p:nvSpPr>
          <p:cNvPr id="1169" name="슬라이드 번호 개체 틀 5"/>
          <p:cNvSpPr txBox="1">
            <a:spLocks noGrp="1"/>
          </p:cNvSpPr>
          <p:nvPr>
            <p:ph type="sldNum" sz="quarter" idx="4294967295"/>
          </p:nvPr>
        </p:nvSpPr>
        <p:spPr>
          <a:xfrm>
            <a:off x="11682831" y="6348782"/>
            <a:ext cx="301904" cy="307337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>
              <a:defRPr sz="1400" b="1"/>
            </a:lvl1pPr>
          </a:lstStyle>
          <a:p>
            <a:fld id="{86CB4B4D-7CA3-9044-876B-883B54F8677D}" type="slidenum">
              <a:t>46</a:t>
            </a:fld>
            <a:endParaRPr/>
          </a:p>
        </p:txBody>
      </p:sp>
      <p:pic>
        <p:nvPicPr>
          <p:cNvPr id="1170" name="image28.png" descr="image28.png"/>
          <p:cNvPicPr>
            <a:picLocks noChangeAspect="1"/>
          </p:cNvPicPr>
          <p:nvPr/>
        </p:nvPicPr>
        <p:blipFill>
          <a:blip r:embed="rId3"/>
          <a:srcRect t="16835" b="78103"/>
          <a:stretch>
            <a:fillRect/>
          </a:stretch>
        </p:blipFill>
        <p:spPr>
          <a:xfrm>
            <a:off x="-81559" y="-4929"/>
            <a:ext cx="12355095" cy="937924"/>
          </a:xfrm>
          <a:prstGeom prst="rect">
            <a:avLst/>
          </a:prstGeom>
          <a:ln w="12700">
            <a:miter lim="400000"/>
          </a:ln>
        </p:spPr>
      </p:pic>
      <p:sp>
        <p:nvSpPr>
          <p:cNvPr id="1171" name="TextBox 2"/>
          <p:cNvSpPr txBox="1"/>
          <p:nvPr/>
        </p:nvSpPr>
        <p:spPr>
          <a:xfrm>
            <a:off x="321304" y="164257"/>
            <a:ext cx="2577589" cy="599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defTabSz="914400">
              <a:defRPr sz="3600">
                <a:latin typeface="NanumSquare_ac Bold"/>
                <a:ea typeface="NanumSquare_ac Bold"/>
                <a:cs typeface="NanumSquare_ac Bold"/>
                <a:sym typeface="NanumSquare_ac Bold"/>
              </a:defRPr>
            </a:lvl1pPr>
          </a:lstStyle>
          <a:p>
            <a:r>
              <a:t>프로젝트 시현</a:t>
            </a:r>
          </a:p>
        </p:txBody>
      </p:sp>
    </p:spTree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3" name="부제목 2"/>
          <p:cNvSpPr txBox="1"/>
          <p:nvPr/>
        </p:nvSpPr>
        <p:spPr>
          <a:xfrm>
            <a:off x="45718" y="946846"/>
            <a:ext cx="12100563" cy="58050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normAutofit/>
          </a:bodyPr>
          <a:lstStyle/>
          <a:p>
            <a:pPr defTabSz="868680">
              <a:lnSpc>
                <a:spcPct val="90000"/>
              </a:lnSpc>
              <a:spcBef>
                <a:spcPts val="900"/>
              </a:spcBef>
              <a:defRPr sz="13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코드의 기본적인 틀, 작동방식을 파악하지 않고 기능만 붙여 넣어 구현하려 했고 이로 인해 다음과 같은 오류사항들을 만나게 되었다.</a:t>
            </a:r>
          </a:p>
          <a:p>
            <a:pPr defTabSz="868680">
              <a:lnSpc>
                <a:spcPct val="90000"/>
              </a:lnSpc>
              <a:spcBef>
                <a:spcPts val="900"/>
              </a:spcBef>
              <a:defRPr sz="13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endParaRPr/>
          </a:p>
          <a:p>
            <a:pPr defTabSz="868680">
              <a:lnSpc>
                <a:spcPct val="90000"/>
              </a:lnSpc>
              <a:spcBef>
                <a:spcPts val="900"/>
              </a:spcBef>
              <a:defRPr sz="13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1. 배경음악을 넣으려고 File 메소드와 clip을 이용한 메소드를 구현했고 소스의 아무 곳에나 집어넣었지만 음악이 재생되지 않았다.</a:t>
            </a:r>
          </a:p>
          <a:p>
            <a:pPr defTabSz="868680">
              <a:lnSpc>
                <a:spcPct val="90000"/>
              </a:lnSpc>
              <a:spcBef>
                <a:spcPts val="900"/>
              </a:spcBef>
              <a:defRPr sz="13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-&gt; 구현한 함수를 어디에 넣어야 할 지 알지 못했다.</a:t>
            </a:r>
          </a:p>
          <a:p>
            <a:pPr defTabSz="868680">
              <a:lnSpc>
                <a:spcPct val="90000"/>
              </a:lnSpc>
              <a:spcBef>
                <a:spcPts val="900"/>
              </a:spcBef>
              <a:defRPr sz="13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-&gt; 여기저기 집어넣어보고 가장 처음 실행되는 위치, 가장 적합한 메소드의 위치를 찾아 넣어 정상 작동에 성공했다.</a:t>
            </a:r>
          </a:p>
          <a:p>
            <a:pPr defTabSz="868680">
              <a:lnSpc>
                <a:spcPct val="90000"/>
              </a:lnSpc>
              <a:spcBef>
                <a:spcPts val="900"/>
              </a:spcBef>
              <a:defRPr sz="13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endParaRPr/>
          </a:p>
          <a:p>
            <a:pPr defTabSz="868680">
              <a:lnSpc>
                <a:spcPct val="90000"/>
              </a:lnSpc>
              <a:spcBef>
                <a:spcPts val="900"/>
              </a:spcBef>
              <a:defRPr sz="13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endParaRPr/>
          </a:p>
          <a:p>
            <a:pPr defTabSz="868680">
              <a:lnSpc>
                <a:spcPct val="90000"/>
              </a:lnSpc>
              <a:spcBef>
                <a:spcPts val="900"/>
              </a:spcBef>
              <a:defRPr sz="13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2. 적 개체를 추가로 생성하려 했지만 소스를 분석하지 않았으므로 추가할 방법을 알지 못했다.</a:t>
            </a:r>
          </a:p>
          <a:p>
            <a:pPr defTabSz="868680">
              <a:lnSpc>
                <a:spcPct val="90000"/>
              </a:lnSpc>
              <a:spcBef>
                <a:spcPts val="900"/>
              </a:spcBef>
              <a:defRPr sz="13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-&gt; 각 개체들이 어떻게 생성되는지 분석에 들어갔다.</a:t>
            </a:r>
          </a:p>
          <a:p>
            <a:pPr defTabSz="868680">
              <a:lnSpc>
                <a:spcPct val="90000"/>
              </a:lnSpc>
              <a:spcBef>
                <a:spcPts val="900"/>
              </a:spcBef>
              <a:defRPr sz="13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-&gt; 클래스를 만들어 새로운 개체 생성에 성공했다.</a:t>
            </a:r>
          </a:p>
          <a:p>
            <a:pPr defTabSz="868680">
              <a:lnSpc>
                <a:spcPct val="90000"/>
              </a:lnSpc>
              <a:spcBef>
                <a:spcPts val="900"/>
              </a:spcBef>
              <a:defRPr sz="13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endParaRPr/>
          </a:p>
          <a:p>
            <a:pPr defTabSz="868680">
              <a:lnSpc>
                <a:spcPct val="90000"/>
              </a:lnSpc>
              <a:spcBef>
                <a:spcPts val="900"/>
              </a:spcBef>
              <a:defRPr sz="13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endParaRPr/>
          </a:p>
          <a:p>
            <a:pPr defTabSz="868680">
              <a:lnSpc>
                <a:spcPct val="90000"/>
              </a:lnSpc>
              <a:spcBef>
                <a:spcPts val="900"/>
              </a:spcBef>
              <a:defRPr sz="13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3. 적 개체의 미사일을 추가로 생성하려 했지만 많은 문제점에 도착했다.</a:t>
            </a:r>
          </a:p>
          <a:p>
            <a:pPr defTabSz="868680">
              <a:lnSpc>
                <a:spcPct val="90000"/>
              </a:lnSpc>
              <a:spcBef>
                <a:spcPts val="900"/>
              </a:spcBef>
              <a:defRPr sz="13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-&gt; 소스를 분석하지 않아서 충돌이벤트가 어떻게 일어나는지도 알지 못했다.</a:t>
            </a:r>
          </a:p>
          <a:p>
            <a:pPr defTabSz="868680">
              <a:lnSpc>
                <a:spcPct val="90000"/>
              </a:lnSpc>
              <a:spcBef>
                <a:spcPts val="900"/>
              </a:spcBef>
              <a:defRPr sz="13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-&gt; 이래저래 복사해서 구현했지만 적 개체가 쏜 적 개체의 미사일에 적 개체가 맞아서 죽거나, 내 미사일에 새로운 적 개체가 맞지 않았다.</a:t>
            </a:r>
          </a:p>
          <a:p>
            <a:pPr defTabSz="868680">
              <a:lnSpc>
                <a:spcPct val="90000"/>
              </a:lnSpc>
              <a:spcBef>
                <a:spcPts val="900"/>
              </a:spcBef>
              <a:defRPr sz="13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	-&gt; 충돌 이벤트 분석으로 어떻게 작동하는지 파악에 성공했다.</a:t>
            </a:r>
          </a:p>
          <a:p>
            <a:pPr defTabSz="868680">
              <a:lnSpc>
                <a:spcPct val="90000"/>
              </a:lnSpc>
              <a:spcBef>
                <a:spcPts val="900"/>
              </a:spcBef>
              <a:defRPr sz="13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		-&gt; 적 개체의 미사일이 정상적으로 작동하게 되었다.</a:t>
            </a:r>
          </a:p>
        </p:txBody>
      </p:sp>
      <p:sp>
        <p:nvSpPr>
          <p:cNvPr id="1174" name="슬라이드 번호 개체 틀 5"/>
          <p:cNvSpPr txBox="1">
            <a:spLocks noGrp="1"/>
          </p:cNvSpPr>
          <p:nvPr>
            <p:ph type="sldNum" sz="quarter" idx="4294967295"/>
          </p:nvPr>
        </p:nvSpPr>
        <p:spPr>
          <a:xfrm>
            <a:off x="11682831" y="6348782"/>
            <a:ext cx="301904" cy="307337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>
              <a:defRPr sz="1400" b="1"/>
            </a:lvl1pPr>
          </a:lstStyle>
          <a:p>
            <a:fld id="{86CB4B4D-7CA3-9044-876B-883B54F8677D}" type="slidenum">
              <a:t>47</a:t>
            </a:fld>
            <a:endParaRPr/>
          </a:p>
        </p:txBody>
      </p:sp>
      <p:pic>
        <p:nvPicPr>
          <p:cNvPr id="1175" name="image28.png" descr="image28.png"/>
          <p:cNvPicPr>
            <a:picLocks noChangeAspect="1"/>
          </p:cNvPicPr>
          <p:nvPr/>
        </p:nvPicPr>
        <p:blipFill>
          <a:blip r:embed="rId2"/>
          <a:srcRect t="16835" b="78103"/>
          <a:stretch>
            <a:fillRect/>
          </a:stretch>
        </p:blipFill>
        <p:spPr>
          <a:xfrm>
            <a:off x="-81559" y="-4929"/>
            <a:ext cx="12355095" cy="937924"/>
          </a:xfrm>
          <a:prstGeom prst="rect">
            <a:avLst/>
          </a:prstGeom>
          <a:ln w="12700">
            <a:miter lim="400000"/>
          </a:ln>
        </p:spPr>
      </p:pic>
      <p:sp>
        <p:nvSpPr>
          <p:cNvPr id="1176" name="TextBox 2"/>
          <p:cNvSpPr txBox="1"/>
          <p:nvPr/>
        </p:nvSpPr>
        <p:spPr>
          <a:xfrm>
            <a:off x="321305" y="164257"/>
            <a:ext cx="6344917" cy="599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defTabSz="914400">
              <a:defRPr sz="3600">
                <a:latin typeface="NanumSquare_ac Bold"/>
                <a:ea typeface="NanumSquare_ac Bold"/>
                <a:cs typeface="NanumSquare_ac Bold"/>
                <a:sym typeface="NanumSquare_ac Bold"/>
              </a:defRPr>
            </a:lvl1pPr>
          </a:lstStyle>
          <a:p>
            <a:r>
              <a:t>프로젝트를 개발하며 겪은 오류사항</a:t>
            </a:r>
          </a:p>
        </p:txBody>
      </p:sp>
    </p:spTree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부제목 2"/>
          <p:cNvSpPr txBox="1"/>
          <p:nvPr/>
        </p:nvSpPr>
        <p:spPr>
          <a:xfrm>
            <a:off x="45718" y="946846"/>
            <a:ext cx="12100563" cy="58050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norm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14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코드의 기본적인 틀, 작동방식을 파악하지 않고 기능만 붙여 넣어 구현하려 했고 이로 인해 다음과 같은 오류사항들을 만나게 되었다.</a:t>
            </a: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14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endParaRPr/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14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4. 플레이어 개체의 Hp를 표현하고 싶었지만 어떤 메소드를 써야할지 알지 못했다.</a:t>
            </a: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14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-&gt; 검색으로 이것저것 찾아서 paint에 집어넣어보고 결과값을 보며 디버깅에 성공해 정상적으로 표현에 성공했다.</a:t>
            </a: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14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endParaRPr/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14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endParaRPr/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14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5. 상태 판 추가를 해보려 했다.</a:t>
            </a: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14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-&gt; paint메소드는 draw로 검은 배경을 그리고 있었다.</a:t>
            </a: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14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-&gt; 이 배경은 이미지를 삽입해 대체했고, 글자의 크기, 위치, 표현하는 데이터의 값들을 하나씩 넣어봐 표현에 성공했다.</a:t>
            </a: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14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endParaRPr/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14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endParaRPr/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14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6. 스테이지(라운드)를 추가하고 구분점을 지정 했으나 정상적으로 작동하지 않았다.</a:t>
            </a: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14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-&gt; 해당 스테이지의 적 개체가 아직 다 죽지 않았는데 다음 스테이지의 적이 생성되며 </a:t>
            </a: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14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이전 스테이지의 적이 죽을 때마다 다음 스테이지의 적이 무한하게 추가로 생성되었다. </a:t>
            </a: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14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	-&gt; 충돌 이벤트를 제대로 분석하지 않아 일어난 일이었다.</a:t>
            </a: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14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		-&gt; 충돌 이벤트를 더 분석해 정확하게 해당 스테이지의 적이 죽었는지 확인할 조건을 걸어 정상 작동하게되었다.</a:t>
            </a:r>
          </a:p>
        </p:txBody>
      </p:sp>
      <p:sp>
        <p:nvSpPr>
          <p:cNvPr id="1179" name="슬라이드 번호 개체 틀 5"/>
          <p:cNvSpPr txBox="1">
            <a:spLocks noGrp="1"/>
          </p:cNvSpPr>
          <p:nvPr>
            <p:ph type="sldNum" sz="quarter" idx="4294967295"/>
          </p:nvPr>
        </p:nvSpPr>
        <p:spPr>
          <a:xfrm>
            <a:off x="11682831" y="6348782"/>
            <a:ext cx="301904" cy="307337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>
              <a:defRPr sz="1400" b="1"/>
            </a:lvl1pPr>
          </a:lstStyle>
          <a:p>
            <a:fld id="{86CB4B4D-7CA3-9044-876B-883B54F8677D}" type="slidenum">
              <a:t>48</a:t>
            </a:fld>
            <a:endParaRPr/>
          </a:p>
        </p:txBody>
      </p:sp>
      <p:pic>
        <p:nvPicPr>
          <p:cNvPr id="1180" name="image28.png" descr="image28.png"/>
          <p:cNvPicPr>
            <a:picLocks noChangeAspect="1"/>
          </p:cNvPicPr>
          <p:nvPr/>
        </p:nvPicPr>
        <p:blipFill>
          <a:blip r:embed="rId2"/>
          <a:srcRect t="16835" b="78103"/>
          <a:stretch>
            <a:fillRect/>
          </a:stretch>
        </p:blipFill>
        <p:spPr>
          <a:xfrm>
            <a:off x="-81559" y="-4929"/>
            <a:ext cx="12355095" cy="937924"/>
          </a:xfrm>
          <a:prstGeom prst="rect">
            <a:avLst/>
          </a:prstGeom>
          <a:ln w="12700">
            <a:miter lim="400000"/>
          </a:ln>
        </p:spPr>
      </p:pic>
      <p:sp>
        <p:nvSpPr>
          <p:cNvPr id="1181" name="TextBox 2"/>
          <p:cNvSpPr txBox="1"/>
          <p:nvPr/>
        </p:nvSpPr>
        <p:spPr>
          <a:xfrm>
            <a:off x="321305" y="164257"/>
            <a:ext cx="6344917" cy="599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defTabSz="914400">
              <a:defRPr sz="3600">
                <a:latin typeface="NanumSquare_ac Bold"/>
                <a:ea typeface="NanumSquare_ac Bold"/>
                <a:cs typeface="NanumSquare_ac Bold"/>
                <a:sym typeface="NanumSquare_ac Bold"/>
              </a:defRPr>
            </a:lvl1pPr>
          </a:lstStyle>
          <a:p>
            <a:r>
              <a:t>프로젝트를 개발하며 겪은 오류사항</a:t>
            </a:r>
          </a:p>
        </p:txBody>
      </p:sp>
    </p:spTree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3" name="부제목 2"/>
          <p:cNvSpPr txBox="1"/>
          <p:nvPr/>
        </p:nvSpPr>
        <p:spPr>
          <a:xfrm>
            <a:off x="45718" y="946846"/>
            <a:ext cx="12100563" cy="58050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normAutofit/>
          </a:bodyPr>
          <a:lstStyle/>
          <a:p>
            <a:pPr defTabSz="777240">
              <a:lnSpc>
                <a:spcPct val="81000"/>
              </a:lnSpc>
              <a:spcBef>
                <a:spcPts val="800"/>
              </a:spcBef>
              <a:defRPr sz="11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코드의 기본적인 틀, 작동방식을 파악하지 않고 기능만 붙여 넣어 구현하려 했고 이로 인해 다음과 같은 오류사항들을 만나게 되었다.</a:t>
            </a:r>
          </a:p>
          <a:p>
            <a:pPr defTabSz="777240">
              <a:lnSpc>
                <a:spcPct val="81000"/>
              </a:lnSpc>
              <a:spcBef>
                <a:spcPts val="800"/>
              </a:spcBef>
              <a:defRPr sz="11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endParaRPr/>
          </a:p>
          <a:p>
            <a:pPr defTabSz="777240">
              <a:lnSpc>
                <a:spcPct val="81000"/>
              </a:lnSpc>
              <a:spcBef>
                <a:spcPts val="800"/>
              </a:spcBef>
              <a:defRPr sz="11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7. 플레이어 개체와 적 개체가 죽어서 없는데 허공에서 미사일이 나가는 현상이 발생했다.</a:t>
            </a:r>
          </a:p>
          <a:p>
            <a:pPr defTabSz="777240">
              <a:lnSpc>
                <a:spcPct val="81000"/>
              </a:lnSpc>
              <a:spcBef>
                <a:spcPts val="800"/>
              </a:spcBef>
              <a:defRPr sz="11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-&gt; 각 개체들이 생존했는지 확인하는 조건을 걸어 미사일이 허공에서 나가지 않게 되었다.</a:t>
            </a:r>
          </a:p>
          <a:p>
            <a:pPr defTabSz="777240">
              <a:lnSpc>
                <a:spcPct val="81000"/>
              </a:lnSpc>
              <a:spcBef>
                <a:spcPts val="800"/>
              </a:spcBef>
              <a:defRPr sz="11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endParaRPr/>
          </a:p>
          <a:p>
            <a:pPr defTabSz="777240">
              <a:lnSpc>
                <a:spcPct val="81000"/>
              </a:lnSpc>
              <a:spcBef>
                <a:spcPts val="800"/>
              </a:spcBef>
              <a:defRPr sz="11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8. 플레이어에게 발사되는 유도 탄을 만들려 했으나 플레이어의 위치 값을 받아들이는데 에러가 발생했다.</a:t>
            </a:r>
          </a:p>
          <a:p>
            <a:pPr defTabSz="777240">
              <a:lnSpc>
                <a:spcPct val="81000"/>
              </a:lnSpc>
              <a:spcBef>
                <a:spcPts val="800"/>
              </a:spcBef>
              <a:defRPr sz="11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-&gt; 변수명을 어떻게 사용해야 할 지 몰랐지만 결과값을 보며 디버깅에 성공해 정상적인 유도 탄 기능을 만들어냈다.</a:t>
            </a:r>
          </a:p>
          <a:p>
            <a:pPr defTabSz="777240">
              <a:lnSpc>
                <a:spcPct val="81000"/>
              </a:lnSpc>
              <a:spcBef>
                <a:spcPts val="800"/>
              </a:spcBef>
              <a:defRPr sz="11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endParaRPr/>
          </a:p>
          <a:p>
            <a:pPr defTabSz="777240">
              <a:lnSpc>
                <a:spcPct val="81000"/>
              </a:lnSpc>
              <a:spcBef>
                <a:spcPts val="800"/>
              </a:spcBef>
              <a:defRPr sz="11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9. 코드가 점점 길어지니 보기 지저분하고 어떤 메소드는 조건의 부정을 사용했지만 어떤 메소드는 조건의 긍정을 사용하고 통일성이 하나도 없었다.</a:t>
            </a:r>
          </a:p>
          <a:p>
            <a:pPr defTabSz="777240">
              <a:lnSpc>
                <a:spcPct val="81000"/>
              </a:lnSpc>
              <a:spcBef>
                <a:spcPts val="800"/>
              </a:spcBef>
              <a:defRPr sz="11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-&gt; 코드를 더 추가 하려했지만 조건들이 헷갈려서 어려움에 도달했다.</a:t>
            </a:r>
          </a:p>
          <a:p>
            <a:pPr defTabSz="777240">
              <a:lnSpc>
                <a:spcPct val="81000"/>
              </a:lnSpc>
              <a:spcBef>
                <a:spcPts val="800"/>
              </a:spcBef>
              <a:defRPr sz="11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-&gt; 코드들의 조건을 나름대로 일관성 있게 정리하고 모든 코드들에 주석을 달았다.</a:t>
            </a:r>
          </a:p>
          <a:p>
            <a:pPr defTabSz="777240">
              <a:lnSpc>
                <a:spcPct val="81000"/>
              </a:lnSpc>
              <a:spcBef>
                <a:spcPts val="800"/>
              </a:spcBef>
              <a:defRPr sz="11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endParaRPr/>
          </a:p>
          <a:p>
            <a:pPr defTabSz="777240">
              <a:lnSpc>
                <a:spcPct val="81000"/>
              </a:lnSpc>
              <a:spcBef>
                <a:spcPts val="800"/>
              </a:spcBef>
              <a:defRPr sz="11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10. 프로그램 개발 중 맞이한 에러</a:t>
            </a:r>
          </a:p>
          <a:p>
            <a:pPr defTabSz="777240">
              <a:lnSpc>
                <a:spcPct val="81000"/>
              </a:lnSpc>
              <a:spcBef>
                <a:spcPts val="800"/>
              </a:spcBef>
              <a:defRPr sz="1100">
                <a:solidFill>
                  <a:srgbClr val="E11E46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Exception in thread "AWT-EventQueue-0" </a:t>
            </a:r>
            <a:r>
              <a:rPr u="sng">
                <a:solidFill>
                  <a:srgbClr val="000000"/>
                </a:solidFill>
              </a:rPr>
              <a:t>java.lang.NullPointerException</a:t>
            </a:r>
            <a:endParaRPr u="sng"/>
          </a:p>
          <a:p>
            <a:pPr defTabSz="777240">
              <a:lnSpc>
                <a:spcPct val="81000"/>
              </a:lnSpc>
              <a:spcBef>
                <a:spcPts val="800"/>
              </a:spcBef>
              <a:defRPr sz="11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플레이어 </a:t>
            </a:r>
            <a:r>
              <a:rPr>
                <a:latin typeface="+mn-lt"/>
                <a:ea typeface="+mn-ea"/>
                <a:cs typeface="+mn-cs"/>
                <a:sym typeface="맑은 고딕"/>
              </a:rPr>
              <a:t>Hp </a:t>
            </a:r>
            <a:r>
              <a:t>표시 기능을 추가 했더니 이렇게 에러가 등장했다</a:t>
            </a:r>
            <a:r>
              <a:rPr>
                <a:latin typeface="+mn-lt"/>
                <a:ea typeface="+mn-ea"/>
                <a:cs typeface="+mn-cs"/>
                <a:sym typeface="맑은 고딕"/>
              </a:rPr>
              <a:t>.</a:t>
            </a:r>
            <a:endParaRPr>
              <a:solidFill>
                <a:srgbClr val="404040"/>
              </a:solidFill>
            </a:endParaRPr>
          </a:p>
          <a:p>
            <a:pPr defTabSz="777240">
              <a:lnSpc>
                <a:spcPct val="81000"/>
              </a:lnSpc>
              <a:spcBef>
                <a:spcPts val="800"/>
              </a:spcBef>
              <a:defRPr sz="11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플레이어 개체가 생성되기 전에 </a:t>
            </a:r>
            <a:r>
              <a:rPr>
                <a:latin typeface="+mn-lt"/>
                <a:ea typeface="+mn-ea"/>
                <a:cs typeface="+mn-cs"/>
                <a:sym typeface="맑은 고딕"/>
              </a:rPr>
              <a:t>Hp</a:t>
            </a:r>
            <a:r>
              <a:t>값이 없어 출력되는 문구라서 플레이어 개체가 생성 된 후에 그려주게 조건을 주었더니 에러가 더 출력되지 않았다</a:t>
            </a:r>
            <a:r>
              <a:rPr>
                <a:latin typeface="+mn-lt"/>
                <a:ea typeface="+mn-ea"/>
                <a:cs typeface="+mn-cs"/>
                <a:sym typeface="맑은 고딕"/>
              </a:rPr>
              <a:t>.</a:t>
            </a:r>
            <a:endParaRPr>
              <a:solidFill>
                <a:srgbClr val="404040"/>
              </a:solidFill>
            </a:endParaRPr>
          </a:p>
          <a:p>
            <a:pPr defTabSz="777240">
              <a:lnSpc>
                <a:spcPct val="81000"/>
              </a:lnSpc>
              <a:spcBef>
                <a:spcPts val="800"/>
              </a:spcBef>
              <a:defRPr sz="10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endParaRPr>
              <a:solidFill>
                <a:srgbClr val="404040"/>
              </a:solidFill>
            </a:endParaRPr>
          </a:p>
          <a:p>
            <a:pPr defTabSz="777240">
              <a:lnSpc>
                <a:spcPct val="81000"/>
              </a:lnSpc>
              <a:spcBef>
                <a:spcPts val="800"/>
              </a:spcBef>
              <a:defRPr sz="1000">
                <a:latin typeface="Consolas"/>
                <a:ea typeface="Consolas"/>
                <a:cs typeface="Consolas"/>
                <a:sym typeface="Consolas"/>
              </a:defRPr>
            </a:pPr>
            <a:r>
              <a:t>if(sprites.contains(starship))</a:t>
            </a:r>
          </a:p>
          <a:p>
            <a:pPr defTabSz="777240">
              <a:lnSpc>
                <a:spcPct val="81000"/>
              </a:lnSpc>
              <a:spcBef>
                <a:spcPts val="800"/>
              </a:spcBef>
              <a:defRPr sz="1000">
                <a:latin typeface="Consolas"/>
                <a:ea typeface="Consolas"/>
                <a:cs typeface="Consolas"/>
                <a:sym typeface="Consolas"/>
              </a:defRPr>
            </a:pPr>
            <a:r>
              <a:t>	g.drawString("HP:"+ starship.hp , 10, 70);</a:t>
            </a:r>
          </a:p>
        </p:txBody>
      </p:sp>
      <p:sp>
        <p:nvSpPr>
          <p:cNvPr id="1184" name="슬라이드 번호 개체 틀 5"/>
          <p:cNvSpPr txBox="1">
            <a:spLocks noGrp="1"/>
          </p:cNvSpPr>
          <p:nvPr>
            <p:ph type="sldNum" sz="quarter" idx="4294967295"/>
          </p:nvPr>
        </p:nvSpPr>
        <p:spPr>
          <a:xfrm>
            <a:off x="11682831" y="6348782"/>
            <a:ext cx="301904" cy="307337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>
              <a:defRPr sz="1400" b="1"/>
            </a:lvl1pPr>
          </a:lstStyle>
          <a:p>
            <a:fld id="{86CB4B4D-7CA3-9044-876B-883B54F8677D}" type="slidenum">
              <a:t>49</a:t>
            </a:fld>
            <a:endParaRPr/>
          </a:p>
        </p:txBody>
      </p:sp>
      <p:pic>
        <p:nvPicPr>
          <p:cNvPr id="1185" name="image28.png" descr="image28.png"/>
          <p:cNvPicPr>
            <a:picLocks noChangeAspect="1"/>
          </p:cNvPicPr>
          <p:nvPr/>
        </p:nvPicPr>
        <p:blipFill>
          <a:blip r:embed="rId2"/>
          <a:srcRect t="16835" b="78103"/>
          <a:stretch>
            <a:fillRect/>
          </a:stretch>
        </p:blipFill>
        <p:spPr>
          <a:xfrm>
            <a:off x="-81559" y="-4929"/>
            <a:ext cx="12355095" cy="937924"/>
          </a:xfrm>
          <a:prstGeom prst="rect">
            <a:avLst/>
          </a:prstGeom>
          <a:ln w="12700">
            <a:miter lim="400000"/>
          </a:ln>
        </p:spPr>
      </p:pic>
      <p:sp>
        <p:nvSpPr>
          <p:cNvPr id="1186" name="TextBox 2"/>
          <p:cNvSpPr txBox="1"/>
          <p:nvPr/>
        </p:nvSpPr>
        <p:spPr>
          <a:xfrm>
            <a:off x="321305" y="164257"/>
            <a:ext cx="6344917" cy="599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defTabSz="914400">
              <a:defRPr sz="3600">
                <a:latin typeface="NanumSquare_ac Bold"/>
                <a:ea typeface="NanumSquare_ac Bold"/>
                <a:cs typeface="NanumSquare_ac Bold"/>
                <a:sym typeface="NanumSquare_ac Bold"/>
              </a:defRPr>
            </a:lvl1pPr>
          </a:lstStyle>
          <a:p>
            <a:r>
              <a:t>프로젝트를 개발하며 겪은 오류사항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" name="image28.png" descr="image28.png"/>
          <p:cNvPicPr>
            <a:picLocks noChangeAspect="1"/>
          </p:cNvPicPr>
          <p:nvPr/>
        </p:nvPicPr>
        <p:blipFill>
          <a:blip r:embed="rId2"/>
          <a:srcRect t="16835" b="78103"/>
          <a:stretch>
            <a:fillRect/>
          </a:stretch>
        </p:blipFill>
        <p:spPr>
          <a:xfrm>
            <a:off x="-81582" y="-4929"/>
            <a:ext cx="12355098" cy="937924"/>
          </a:xfrm>
          <a:prstGeom prst="rect">
            <a:avLst/>
          </a:prstGeom>
          <a:ln w="12700">
            <a:miter lim="400000"/>
          </a:ln>
        </p:spPr>
      </p:pic>
      <p:sp>
        <p:nvSpPr>
          <p:cNvPr id="420" name="직사각형 2"/>
          <p:cNvSpPr/>
          <p:nvPr/>
        </p:nvSpPr>
        <p:spPr>
          <a:xfrm>
            <a:off x="3372861" y="1430880"/>
            <a:ext cx="5344030" cy="1864443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914400">
              <a:defRPr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21" name="TextBox 4"/>
          <p:cNvSpPr txBox="1"/>
          <p:nvPr/>
        </p:nvSpPr>
        <p:spPr>
          <a:xfrm>
            <a:off x="346598" y="164257"/>
            <a:ext cx="1791205" cy="599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defTabSz="914400">
              <a:defRPr sz="3600">
                <a:latin typeface="NanumSquare_ac Bold"/>
                <a:ea typeface="NanumSquare_ac Bold"/>
                <a:cs typeface="NanumSquare_ac Bold"/>
                <a:sym typeface="NanumSquare_ac Bold"/>
              </a:defRPr>
            </a:lvl1pPr>
          </a:lstStyle>
          <a:p>
            <a:r>
              <a:t>개발 환경</a:t>
            </a:r>
          </a:p>
        </p:txBody>
      </p:sp>
      <p:sp>
        <p:nvSpPr>
          <p:cNvPr id="422" name="슬라이드 번호 개체 틀 1"/>
          <p:cNvSpPr txBox="1">
            <a:spLocks noGrp="1"/>
          </p:cNvSpPr>
          <p:nvPr>
            <p:ph type="sldNum" sz="quarter" idx="4294967295"/>
          </p:nvPr>
        </p:nvSpPr>
        <p:spPr>
          <a:xfrm>
            <a:off x="11710789" y="6417066"/>
            <a:ext cx="203020" cy="307337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>
              <a:defRPr sz="1400" b="1"/>
            </a:lvl1pPr>
          </a:lstStyle>
          <a:p>
            <a:fld id="{86CB4B4D-7CA3-9044-876B-883B54F8677D}" type="slidenum">
              <a:t>5</a:t>
            </a:fld>
            <a:endParaRPr/>
          </a:p>
        </p:txBody>
      </p:sp>
      <p:pic>
        <p:nvPicPr>
          <p:cNvPr id="423" name="그림 29" descr="그림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3158" y="4010490"/>
            <a:ext cx="1365877" cy="1365877"/>
          </a:xfrm>
          <a:prstGeom prst="rect">
            <a:avLst/>
          </a:prstGeom>
          <a:ln w="12700">
            <a:miter lim="400000"/>
          </a:ln>
        </p:spPr>
      </p:pic>
      <p:pic>
        <p:nvPicPr>
          <p:cNvPr id="424" name="그림 31" descr="그림 31"/>
          <p:cNvPicPr>
            <a:picLocks noChangeAspect="1"/>
          </p:cNvPicPr>
          <p:nvPr/>
        </p:nvPicPr>
        <p:blipFill>
          <a:blip r:embed="rId4"/>
          <a:srcRect l="25151" r="25151"/>
          <a:stretch>
            <a:fillRect/>
          </a:stretch>
        </p:blipFill>
        <p:spPr>
          <a:xfrm>
            <a:off x="5217982" y="3793313"/>
            <a:ext cx="1653778" cy="1800226"/>
          </a:xfrm>
          <a:prstGeom prst="rect">
            <a:avLst/>
          </a:prstGeom>
          <a:ln w="12700">
            <a:miter lim="400000"/>
          </a:ln>
        </p:spPr>
      </p:pic>
      <p:pic>
        <p:nvPicPr>
          <p:cNvPr id="425" name="그림 34" descr="그림 3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7119" y="3793313"/>
            <a:ext cx="1791208" cy="2069160"/>
          </a:xfrm>
          <a:prstGeom prst="rect">
            <a:avLst/>
          </a:prstGeom>
          <a:ln w="12700">
            <a:miter lim="400000"/>
          </a:ln>
        </p:spPr>
      </p:pic>
      <p:sp>
        <p:nvSpPr>
          <p:cNvPr id="426" name="TextBox 3"/>
          <p:cNvSpPr txBox="1"/>
          <p:nvPr/>
        </p:nvSpPr>
        <p:spPr>
          <a:xfrm>
            <a:off x="3596528" y="1682381"/>
            <a:ext cx="4896694" cy="1361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defTabSz="914400">
              <a:defRPr>
                <a:solidFill>
                  <a:srgbClr val="FFFFFF"/>
                </a:solidFill>
                <a:latin typeface="NanumSquare_ac Bold"/>
                <a:ea typeface="NanumSquare_ac Bold"/>
                <a:cs typeface="NanumSquare_ac Bold"/>
                <a:sym typeface="NanumSquare_ac Bold"/>
              </a:defRPr>
            </a:pPr>
            <a:r>
              <a:t>IDE Tool  </a:t>
            </a:r>
            <a:r>
              <a:rPr>
                <a:latin typeface="NanumSquare_ac Regular"/>
                <a:ea typeface="NanumSquare_ac Regular"/>
                <a:cs typeface="NanumSquare_ac Regular"/>
                <a:sym typeface="NanumSquare_ac Regular"/>
              </a:rPr>
              <a:t>      → eclipse-inst-jre-win64</a:t>
            </a:r>
          </a:p>
          <a:p>
            <a:pPr defTabSz="914400">
              <a:defRPr>
                <a:solidFill>
                  <a:srgbClr val="FFFFFF"/>
                </a:solidFill>
                <a:latin typeface="NanumSquare_ac Regular"/>
                <a:ea typeface="NanumSquare_ac Regular"/>
                <a:cs typeface="NanumSquare_ac Regular"/>
                <a:sym typeface="NanumSquare_ac Regular"/>
              </a:defRPr>
            </a:pPr>
            <a:endParaRPr>
              <a:latin typeface="NanumSquare_ac Regular"/>
              <a:ea typeface="NanumSquare_ac Regular"/>
              <a:cs typeface="NanumSquare_ac Regular"/>
              <a:sym typeface="NanumSquare_ac Regular"/>
            </a:endParaRPr>
          </a:p>
          <a:p>
            <a:pPr defTabSz="914400">
              <a:defRPr>
                <a:solidFill>
                  <a:srgbClr val="FFFFFF"/>
                </a:solidFill>
                <a:latin typeface="NanumSquare_ac Bold"/>
                <a:ea typeface="NanumSquare_ac Bold"/>
                <a:cs typeface="NanumSquare_ac Bold"/>
                <a:sym typeface="NanumSquare_ac Bold"/>
              </a:defRPr>
            </a:pPr>
            <a:r>
              <a:t>jdk</a:t>
            </a:r>
            <a:r>
              <a:rPr>
                <a:latin typeface="NanumSquare_ac Regular"/>
                <a:ea typeface="NanumSquare_ac Regular"/>
                <a:cs typeface="NanumSquare_ac Regular"/>
                <a:sym typeface="NanumSquare_ac Regular"/>
              </a:rPr>
              <a:t>	       → jdk-11.0.13_windows-x64_bin</a:t>
            </a:r>
          </a:p>
          <a:p>
            <a:pPr defTabSz="914400">
              <a:defRPr>
                <a:solidFill>
                  <a:srgbClr val="FFFFFF"/>
                </a:solidFill>
                <a:latin typeface="NanumSquare_ac Regular"/>
                <a:ea typeface="NanumSquare_ac Regular"/>
                <a:cs typeface="NanumSquare_ac Regular"/>
                <a:sym typeface="NanumSquare_ac Regular"/>
              </a:defRPr>
            </a:pPr>
            <a:endParaRPr>
              <a:latin typeface="NanumSquare_ac Regular"/>
              <a:ea typeface="NanumSquare_ac Regular"/>
              <a:cs typeface="NanumSquare_ac Regular"/>
              <a:sym typeface="NanumSquare_ac Regular"/>
            </a:endParaRPr>
          </a:p>
          <a:p>
            <a:pPr defTabSz="914400">
              <a:defRPr>
                <a:solidFill>
                  <a:srgbClr val="FFFFFF"/>
                </a:solidFill>
                <a:latin typeface="NanumSquare_ac Bold"/>
                <a:ea typeface="NanumSquare_ac Bold"/>
                <a:cs typeface="NanumSquare_ac Bold"/>
                <a:sym typeface="NanumSquare_ac Bold"/>
              </a:defRPr>
            </a:pPr>
            <a:r>
              <a:t>OS</a:t>
            </a:r>
            <a:r>
              <a:rPr>
                <a:latin typeface="NanumSquare_ac Regular"/>
                <a:ea typeface="NanumSquare_ac Regular"/>
                <a:cs typeface="NanumSquare_ac Regular"/>
                <a:sym typeface="NanumSquare_ac Regular"/>
              </a:rPr>
              <a:t>	       → windows 10 pro , Mac</a:t>
            </a:r>
          </a:p>
        </p:txBody>
      </p:sp>
    </p:spTree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8" name="슬라이드 번호"/>
          <p:cNvSpPr txBox="1">
            <a:spLocks noGrp="1"/>
          </p:cNvSpPr>
          <p:nvPr>
            <p:ph type="sldNum" sz="quarter" idx="4294967295"/>
          </p:nvPr>
        </p:nvSpPr>
        <p:spPr>
          <a:xfrm>
            <a:off x="11611378" y="6305989"/>
            <a:ext cx="259526" cy="256537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50</a:t>
            </a:fld>
            <a:endParaRPr/>
          </a:p>
        </p:txBody>
      </p:sp>
      <p:sp>
        <p:nvSpPr>
          <p:cNvPr id="1189" name="직사각형"/>
          <p:cNvSpPr/>
          <p:nvPr/>
        </p:nvSpPr>
        <p:spPr>
          <a:xfrm>
            <a:off x="-7089" y="-5452"/>
            <a:ext cx="12206179" cy="6868905"/>
          </a:xfrm>
          <a:prstGeom prst="rect">
            <a:avLst/>
          </a:prstGeom>
          <a:solidFill>
            <a:schemeClr val="accent1">
              <a:satOff val="-19091"/>
              <a:lumOff val="-11921"/>
              <a:alpha val="71520"/>
            </a:scheme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pic>
        <p:nvPicPr>
          <p:cNvPr id="1190" name="image28.png" descr="image28.png"/>
          <p:cNvPicPr>
            <a:picLocks noChangeAspect="1"/>
          </p:cNvPicPr>
          <p:nvPr/>
        </p:nvPicPr>
        <p:blipFill>
          <a:blip r:embed="rId2"/>
          <a:srcRect t="16835" b="45726"/>
          <a:stretch>
            <a:fillRect/>
          </a:stretch>
        </p:blipFill>
        <p:spPr>
          <a:xfrm>
            <a:off x="-18879" y="-4933"/>
            <a:ext cx="12229694" cy="6867864"/>
          </a:xfrm>
          <a:prstGeom prst="rect">
            <a:avLst/>
          </a:prstGeom>
          <a:ln w="12700">
            <a:miter lim="400000"/>
          </a:ln>
        </p:spPr>
      </p:pic>
      <p:sp>
        <p:nvSpPr>
          <p:cNvPr id="1191" name="TextBox 5"/>
          <p:cNvSpPr txBox="1"/>
          <p:nvPr/>
        </p:nvSpPr>
        <p:spPr>
          <a:xfrm>
            <a:off x="4388591" y="3110227"/>
            <a:ext cx="3414818" cy="637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spcBef>
                <a:spcPts val="700"/>
              </a:spcBef>
              <a:defRPr sz="3900">
                <a:solidFill>
                  <a:srgbClr val="FFFFFF"/>
                </a:solidFill>
                <a:latin typeface="NanumSquare_ac Bold"/>
                <a:ea typeface="NanumSquare_ac Bold"/>
                <a:cs typeface="NanumSquare_ac Bold"/>
                <a:sym typeface="NanumSquare_ac Bold"/>
              </a:defRPr>
            </a:lvl1pPr>
          </a:lstStyle>
          <a:p>
            <a:r>
              <a:t>감사합니다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8" name="image28.png" descr="image28.png"/>
          <p:cNvPicPr>
            <a:picLocks noChangeAspect="1"/>
          </p:cNvPicPr>
          <p:nvPr/>
        </p:nvPicPr>
        <p:blipFill>
          <a:blip r:embed="rId2"/>
          <a:srcRect t="16835" b="78103"/>
          <a:stretch>
            <a:fillRect/>
          </a:stretch>
        </p:blipFill>
        <p:spPr>
          <a:xfrm>
            <a:off x="-81582" y="-4929"/>
            <a:ext cx="12355098" cy="937924"/>
          </a:xfrm>
          <a:prstGeom prst="rect">
            <a:avLst/>
          </a:prstGeom>
          <a:ln w="12700">
            <a:miter lim="400000"/>
          </a:ln>
        </p:spPr>
      </p:pic>
      <p:sp>
        <p:nvSpPr>
          <p:cNvPr id="429" name="TextBox 11"/>
          <p:cNvSpPr txBox="1"/>
          <p:nvPr/>
        </p:nvSpPr>
        <p:spPr>
          <a:xfrm>
            <a:off x="277507" y="164257"/>
            <a:ext cx="2184397" cy="599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defTabSz="914400">
              <a:defRPr sz="3600">
                <a:latin typeface="NanumSquare_ac Bold"/>
                <a:ea typeface="NanumSquare_ac Bold"/>
                <a:cs typeface="NanumSquare_ac Bold"/>
                <a:sym typeface="NanumSquare_ac Bold"/>
              </a:defRPr>
            </a:lvl1pPr>
          </a:lstStyle>
          <a:p>
            <a:r>
              <a:t>개발 계획표</a:t>
            </a:r>
          </a:p>
        </p:txBody>
      </p:sp>
      <p:sp>
        <p:nvSpPr>
          <p:cNvPr id="430" name="슬라이드 번호 개체 틀 1"/>
          <p:cNvSpPr txBox="1">
            <a:spLocks noGrp="1"/>
          </p:cNvSpPr>
          <p:nvPr>
            <p:ph type="sldNum" sz="quarter" idx="4294967295"/>
          </p:nvPr>
        </p:nvSpPr>
        <p:spPr>
          <a:xfrm>
            <a:off x="11710789" y="6417066"/>
            <a:ext cx="203020" cy="307337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>
              <a:defRPr sz="1400" b="1"/>
            </a:lvl1pPr>
          </a:lstStyle>
          <a:p>
            <a:fld id="{86CB4B4D-7CA3-9044-876B-883B54F8677D}" type="slidenum">
              <a:t>6</a:t>
            </a:fld>
            <a:endParaRPr/>
          </a:p>
        </p:txBody>
      </p:sp>
      <p:pic>
        <p:nvPicPr>
          <p:cNvPr id="431" name="image28.png" descr="image28.png"/>
          <p:cNvPicPr>
            <a:picLocks noChangeAspect="1"/>
          </p:cNvPicPr>
          <p:nvPr/>
        </p:nvPicPr>
        <p:blipFill>
          <a:blip r:embed="rId2"/>
          <a:srcRect t="16835" b="78103"/>
          <a:stretch>
            <a:fillRect/>
          </a:stretch>
        </p:blipFill>
        <p:spPr>
          <a:xfrm>
            <a:off x="-81582" y="-4929"/>
            <a:ext cx="12355098" cy="937924"/>
          </a:xfrm>
          <a:prstGeom prst="rect">
            <a:avLst/>
          </a:prstGeom>
          <a:ln w="12700">
            <a:miter lim="400000"/>
          </a:ln>
        </p:spPr>
      </p:pic>
      <p:sp>
        <p:nvSpPr>
          <p:cNvPr id="432" name="TextBox 11"/>
          <p:cNvSpPr txBox="1"/>
          <p:nvPr/>
        </p:nvSpPr>
        <p:spPr>
          <a:xfrm>
            <a:off x="277507" y="164257"/>
            <a:ext cx="2184397" cy="599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defTabSz="914400">
              <a:defRPr sz="3600">
                <a:latin typeface="NanumSquare_ac Bold"/>
                <a:ea typeface="NanumSquare_ac Bold"/>
                <a:cs typeface="NanumSquare_ac Bold"/>
                <a:sym typeface="NanumSquare_ac Bold"/>
              </a:defRPr>
            </a:lvl1pPr>
          </a:lstStyle>
          <a:p>
            <a:r>
              <a:t>개발 계획표</a:t>
            </a:r>
          </a:p>
        </p:txBody>
      </p:sp>
      <p:grpSp>
        <p:nvGrpSpPr>
          <p:cNvPr id="447" name="그룹 1"/>
          <p:cNvGrpSpPr/>
          <p:nvPr/>
        </p:nvGrpSpPr>
        <p:grpSpPr>
          <a:xfrm>
            <a:off x="84771" y="1051383"/>
            <a:ext cx="11920788" cy="5270500"/>
            <a:chOff x="0" y="0"/>
            <a:chExt cx="11920787" cy="5270499"/>
          </a:xfrm>
        </p:grpSpPr>
        <p:graphicFrame>
          <p:nvGraphicFramePr>
            <p:cNvPr id="433" name="표"/>
            <p:cNvGraphicFramePr/>
            <p:nvPr/>
          </p:nvGraphicFramePr>
          <p:xfrm>
            <a:off x="0" y="0"/>
            <a:ext cx="11920787" cy="5270499"/>
          </p:xfrm>
          <a:graphic>
            <a:graphicData uri="http://schemas.openxmlformats.org/drawingml/2006/table">
              <a:tbl>
                <a:tblPr bandRow="1">
                  <a:tableStyleId>{4C3C2611-4C71-4FC5-86AE-919BDF0F9419}</a:tableStyleId>
                </a:tblPr>
                <a:tblGrid>
                  <a:gridCol w="1882021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593769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313690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  <a:gridCol w="313690">
                    <a:extLst>
                      <a:ext uri="{9D8B030D-6E8A-4147-A177-3AD203B41FA5}">
                        <a16:colId xmlns:a16="http://schemas.microsoft.com/office/drawing/2014/main" val="20003"/>
                      </a:ext>
                    </a:extLst>
                  </a:gridCol>
                  <a:gridCol w="313690">
                    <a:extLst>
                      <a:ext uri="{9D8B030D-6E8A-4147-A177-3AD203B41FA5}">
                        <a16:colId xmlns:a16="http://schemas.microsoft.com/office/drawing/2014/main" val="20004"/>
                      </a:ext>
                    </a:extLst>
                  </a:gridCol>
                  <a:gridCol w="291084">
                    <a:extLst>
                      <a:ext uri="{9D8B030D-6E8A-4147-A177-3AD203B41FA5}">
                        <a16:colId xmlns:a16="http://schemas.microsoft.com/office/drawing/2014/main" val="20005"/>
                      </a:ext>
                    </a:extLst>
                  </a:gridCol>
                  <a:gridCol w="291084">
                    <a:extLst>
                      <a:ext uri="{9D8B030D-6E8A-4147-A177-3AD203B41FA5}">
                        <a16:colId xmlns:a16="http://schemas.microsoft.com/office/drawing/2014/main" val="20006"/>
                      </a:ext>
                    </a:extLst>
                  </a:gridCol>
                  <a:gridCol w="291084">
                    <a:extLst>
                      <a:ext uri="{9D8B030D-6E8A-4147-A177-3AD203B41FA5}">
                        <a16:colId xmlns:a16="http://schemas.microsoft.com/office/drawing/2014/main" val="20007"/>
                      </a:ext>
                    </a:extLst>
                  </a:gridCol>
                  <a:gridCol w="291084">
                    <a:extLst>
                      <a:ext uri="{9D8B030D-6E8A-4147-A177-3AD203B41FA5}">
                        <a16:colId xmlns:a16="http://schemas.microsoft.com/office/drawing/2014/main" val="20008"/>
                      </a:ext>
                    </a:extLst>
                  </a:gridCol>
                  <a:gridCol w="291084">
                    <a:extLst>
                      <a:ext uri="{9D8B030D-6E8A-4147-A177-3AD203B41FA5}">
                        <a16:colId xmlns:a16="http://schemas.microsoft.com/office/drawing/2014/main" val="20009"/>
                      </a:ext>
                    </a:extLst>
                  </a:gridCol>
                  <a:gridCol w="291084">
                    <a:extLst>
                      <a:ext uri="{9D8B030D-6E8A-4147-A177-3AD203B41FA5}">
                        <a16:colId xmlns:a16="http://schemas.microsoft.com/office/drawing/2014/main" val="20010"/>
                      </a:ext>
                    </a:extLst>
                  </a:gridCol>
                  <a:gridCol w="291084">
                    <a:extLst>
                      <a:ext uri="{9D8B030D-6E8A-4147-A177-3AD203B41FA5}">
                        <a16:colId xmlns:a16="http://schemas.microsoft.com/office/drawing/2014/main" val="20011"/>
                      </a:ext>
                    </a:extLst>
                  </a:gridCol>
                  <a:gridCol w="291084">
                    <a:extLst>
                      <a:ext uri="{9D8B030D-6E8A-4147-A177-3AD203B41FA5}">
                        <a16:colId xmlns:a16="http://schemas.microsoft.com/office/drawing/2014/main" val="20012"/>
                      </a:ext>
                    </a:extLst>
                  </a:gridCol>
                  <a:gridCol w="291084">
                    <a:extLst>
                      <a:ext uri="{9D8B030D-6E8A-4147-A177-3AD203B41FA5}">
                        <a16:colId xmlns:a16="http://schemas.microsoft.com/office/drawing/2014/main" val="20013"/>
                      </a:ext>
                    </a:extLst>
                  </a:gridCol>
                  <a:gridCol w="291084">
                    <a:extLst>
                      <a:ext uri="{9D8B030D-6E8A-4147-A177-3AD203B41FA5}">
                        <a16:colId xmlns:a16="http://schemas.microsoft.com/office/drawing/2014/main" val="20014"/>
                      </a:ext>
                    </a:extLst>
                  </a:gridCol>
                  <a:gridCol w="291084">
                    <a:extLst>
                      <a:ext uri="{9D8B030D-6E8A-4147-A177-3AD203B41FA5}">
                        <a16:colId xmlns:a16="http://schemas.microsoft.com/office/drawing/2014/main" val="20015"/>
                      </a:ext>
                    </a:extLst>
                  </a:gridCol>
                  <a:gridCol w="291084">
                    <a:extLst>
                      <a:ext uri="{9D8B030D-6E8A-4147-A177-3AD203B41FA5}">
                        <a16:colId xmlns:a16="http://schemas.microsoft.com/office/drawing/2014/main" val="20016"/>
                      </a:ext>
                    </a:extLst>
                  </a:gridCol>
                  <a:gridCol w="291084">
                    <a:extLst>
                      <a:ext uri="{9D8B030D-6E8A-4147-A177-3AD203B41FA5}">
                        <a16:colId xmlns:a16="http://schemas.microsoft.com/office/drawing/2014/main" val="20017"/>
                      </a:ext>
                    </a:extLst>
                  </a:gridCol>
                  <a:gridCol w="291084">
                    <a:extLst>
                      <a:ext uri="{9D8B030D-6E8A-4147-A177-3AD203B41FA5}">
                        <a16:colId xmlns:a16="http://schemas.microsoft.com/office/drawing/2014/main" val="20018"/>
                      </a:ext>
                    </a:extLst>
                  </a:gridCol>
                  <a:gridCol w="291084">
                    <a:extLst>
                      <a:ext uri="{9D8B030D-6E8A-4147-A177-3AD203B41FA5}">
                        <a16:colId xmlns:a16="http://schemas.microsoft.com/office/drawing/2014/main" val="20019"/>
                      </a:ext>
                    </a:extLst>
                  </a:gridCol>
                  <a:gridCol w="304393">
                    <a:extLst>
                      <a:ext uri="{9D8B030D-6E8A-4147-A177-3AD203B41FA5}">
                        <a16:colId xmlns:a16="http://schemas.microsoft.com/office/drawing/2014/main" val="20020"/>
                      </a:ext>
                    </a:extLst>
                  </a:gridCol>
                  <a:gridCol w="335124">
                    <a:extLst>
                      <a:ext uri="{9D8B030D-6E8A-4147-A177-3AD203B41FA5}">
                        <a16:colId xmlns:a16="http://schemas.microsoft.com/office/drawing/2014/main" val="20021"/>
                      </a:ext>
                    </a:extLst>
                  </a:gridCol>
                  <a:gridCol w="297808">
                    <a:extLst>
                      <a:ext uri="{9D8B030D-6E8A-4147-A177-3AD203B41FA5}">
                        <a16:colId xmlns:a16="http://schemas.microsoft.com/office/drawing/2014/main" val="20022"/>
                      </a:ext>
                    </a:extLst>
                  </a:gridCol>
                  <a:gridCol w="297808">
                    <a:extLst>
                      <a:ext uri="{9D8B030D-6E8A-4147-A177-3AD203B41FA5}">
                        <a16:colId xmlns:a16="http://schemas.microsoft.com/office/drawing/2014/main" val="20023"/>
                      </a:ext>
                    </a:extLst>
                  </a:gridCol>
                  <a:gridCol w="297808">
                    <a:extLst>
                      <a:ext uri="{9D8B030D-6E8A-4147-A177-3AD203B41FA5}">
                        <a16:colId xmlns:a16="http://schemas.microsoft.com/office/drawing/2014/main" val="20024"/>
                      </a:ext>
                    </a:extLst>
                  </a:gridCol>
                  <a:gridCol w="297808">
                    <a:extLst>
                      <a:ext uri="{9D8B030D-6E8A-4147-A177-3AD203B41FA5}">
                        <a16:colId xmlns:a16="http://schemas.microsoft.com/office/drawing/2014/main" val="20025"/>
                      </a:ext>
                    </a:extLst>
                  </a:gridCol>
                  <a:gridCol w="297808">
                    <a:extLst>
                      <a:ext uri="{9D8B030D-6E8A-4147-A177-3AD203B41FA5}">
                        <a16:colId xmlns:a16="http://schemas.microsoft.com/office/drawing/2014/main" val="20026"/>
                      </a:ext>
                    </a:extLst>
                  </a:gridCol>
                  <a:gridCol w="297808">
                    <a:extLst>
                      <a:ext uri="{9D8B030D-6E8A-4147-A177-3AD203B41FA5}">
                        <a16:colId xmlns:a16="http://schemas.microsoft.com/office/drawing/2014/main" val="20027"/>
                      </a:ext>
                    </a:extLst>
                  </a:gridCol>
                  <a:gridCol w="297808">
                    <a:extLst>
                      <a:ext uri="{9D8B030D-6E8A-4147-A177-3AD203B41FA5}">
                        <a16:colId xmlns:a16="http://schemas.microsoft.com/office/drawing/2014/main" val="20028"/>
                      </a:ext>
                    </a:extLst>
                  </a:gridCol>
                  <a:gridCol w="297808">
                    <a:extLst>
                      <a:ext uri="{9D8B030D-6E8A-4147-A177-3AD203B41FA5}">
                        <a16:colId xmlns:a16="http://schemas.microsoft.com/office/drawing/2014/main" val="20029"/>
                      </a:ext>
                    </a:extLst>
                  </a:gridCol>
                  <a:gridCol w="543878">
                    <a:extLst>
                      <a:ext uri="{9D8B030D-6E8A-4147-A177-3AD203B41FA5}">
                        <a16:colId xmlns:a16="http://schemas.microsoft.com/office/drawing/2014/main" val="20030"/>
                      </a:ext>
                    </a:extLst>
                  </a:gridCol>
                  <a:gridCol w="571809">
                    <a:extLst>
                      <a:ext uri="{9D8B030D-6E8A-4147-A177-3AD203B41FA5}">
                        <a16:colId xmlns:a16="http://schemas.microsoft.com/office/drawing/2014/main" val="20031"/>
                      </a:ext>
                    </a:extLst>
                  </a:gridCol>
                </a:tblGrid>
                <a:tr h="342900">
                  <a:tc>
                    <a:txBody>
                      <a:bodyPr/>
                      <a:lstStyle/>
                      <a:p>
                        <a:pPr algn="ctr" defTabSz="914400">
                          <a:defRPr sz="1200">
                            <a:solidFill>
                              <a:srgbClr val="FFFFFF"/>
                            </a:solidFill>
                          </a:defRPr>
                        </a:pPr>
                        <a:endParaRPr/>
                      </a:p>
                    </a:txBody>
                    <a:tcPr marL="45720" marR="45720" anchor="ctr" horzOverflow="overflow">
                      <a:solidFill>
                        <a:schemeClr val="accent1">
                          <a:satOff val="-19091"/>
                          <a:lumOff val="-11921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200">
                            <a:solidFill>
                              <a:srgbClr val="FFFFFF"/>
                            </a:solidFill>
                          </a:defRPr>
                        </a:pPr>
                        <a:endParaRPr/>
                      </a:p>
                    </a:txBody>
                    <a:tcPr marL="45720" marR="45720" anchor="ctr" horzOverflow="overflow">
                      <a:solidFill>
                        <a:schemeClr val="accent1">
                          <a:satOff val="-19091"/>
                          <a:lumOff val="-11921"/>
                        </a:schemeClr>
                      </a:solidFill>
                    </a:tcPr>
                  </a:tc>
                  <a:tc gridSpan="18">
                    <a:txBody>
                      <a:bodyPr/>
                      <a:lstStyle/>
                      <a:p>
                        <a:pPr algn="ctr" defTabSz="914400"/>
                        <a:r>
                          <a:rPr sz="1200">
                            <a:solidFill>
                              <a:srgbClr val="FFFFFF"/>
                            </a:solidFill>
                            <a:latin typeface="NanumSquareRound Regular"/>
                            <a:ea typeface="NanumSquareRound Regular"/>
                            <a:cs typeface="NanumSquareRound Regular"/>
                            <a:sym typeface="NanumSquareRound Regular"/>
                          </a:rPr>
                          <a:t>1월</a:t>
                        </a:r>
                      </a:p>
                    </a:txBody>
                    <a:tcPr marL="45720" marR="45720" anchor="ctr" horzOverflow="overflow">
                      <a:solidFill>
                        <a:schemeClr val="accent1">
                          <a:satOff val="-19091"/>
                          <a:lumOff val="-11921"/>
                        </a:schemeClr>
                      </a:solidFill>
                    </a:tcPr>
                  </a:tc>
                  <a:tc hMerge="1">
                    <a:txBody>
                      <a:bodyPr/>
                      <a:lstStyle/>
                      <a:p>
                        <a:endParaRPr lang="ko-KR"/>
                      </a:p>
                    </a:txBody>
                    <a:tcPr/>
                  </a:tc>
                  <a:tc hMerge="1">
                    <a:txBody>
                      <a:bodyPr/>
                      <a:lstStyle/>
                      <a:p>
                        <a:endParaRPr lang="ko-KR"/>
                      </a:p>
                    </a:txBody>
                    <a:tcPr/>
                  </a:tc>
                  <a:tc hMerge="1">
                    <a:txBody>
                      <a:bodyPr/>
                      <a:lstStyle/>
                      <a:p>
                        <a:endParaRPr lang="ko-KR"/>
                      </a:p>
                    </a:txBody>
                    <a:tcPr/>
                  </a:tc>
                  <a:tc hMerge="1">
                    <a:txBody>
                      <a:bodyPr/>
                      <a:lstStyle/>
                      <a:p>
                        <a:endParaRPr lang="ko-KR"/>
                      </a:p>
                    </a:txBody>
                    <a:tcPr/>
                  </a:tc>
                  <a:tc hMerge="1">
                    <a:txBody>
                      <a:bodyPr/>
                      <a:lstStyle/>
                      <a:p>
                        <a:endParaRPr lang="ko-KR"/>
                      </a:p>
                    </a:txBody>
                    <a:tcPr/>
                  </a:tc>
                  <a:tc hMerge="1">
                    <a:txBody>
                      <a:bodyPr/>
                      <a:lstStyle/>
                      <a:p>
                        <a:endParaRPr lang="ko-KR"/>
                      </a:p>
                    </a:txBody>
                    <a:tcPr/>
                  </a:tc>
                  <a:tc hMerge="1">
                    <a:txBody>
                      <a:bodyPr/>
                      <a:lstStyle/>
                      <a:p>
                        <a:endParaRPr lang="ko-KR"/>
                      </a:p>
                    </a:txBody>
                    <a:tcPr/>
                  </a:tc>
                  <a:tc hMerge="1">
                    <a:txBody>
                      <a:bodyPr/>
                      <a:lstStyle/>
                      <a:p>
                        <a:endParaRPr lang="ko-KR"/>
                      </a:p>
                    </a:txBody>
                    <a:tcPr/>
                  </a:tc>
                  <a:tc hMerge="1">
                    <a:txBody>
                      <a:bodyPr/>
                      <a:lstStyle/>
                      <a:p>
                        <a:endParaRPr lang="ko-KR"/>
                      </a:p>
                    </a:txBody>
                    <a:tcPr/>
                  </a:tc>
                  <a:tc hMerge="1">
                    <a:txBody>
                      <a:bodyPr/>
                      <a:lstStyle/>
                      <a:p>
                        <a:endParaRPr lang="ko-KR"/>
                      </a:p>
                    </a:txBody>
                    <a:tcPr/>
                  </a:tc>
                  <a:tc hMerge="1">
                    <a:txBody>
                      <a:bodyPr/>
                      <a:lstStyle/>
                      <a:p>
                        <a:endParaRPr lang="ko-KR"/>
                      </a:p>
                    </a:txBody>
                    <a:tcPr/>
                  </a:tc>
                  <a:tc hMerge="1">
                    <a:txBody>
                      <a:bodyPr/>
                      <a:lstStyle/>
                      <a:p>
                        <a:endParaRPr lang="ko-KR"/>
                      </a:p>
                    </a:txBody>
                    <a:tcPr/>
                  </a:tc>
                  <a:tc hMerge="1">
                    <a:txBody>
                      <a:bodyPr/>
                      <a:lstStyle/>
                      <a:p>
                        <a:endParaRPr lang="ko-KR"/>
                      </a:p>
                    </a:txBody>
                    <a:tcPr/>
                  </a:tc>
                  <a:tc hMerge="1">
                    <a:txBody>
                      <a:bodyPr/>
                      <a:lstStyle/>
                      <a:p>
                        <a:endParaRPr lang="ko-KR"/>
                      </a:p>
                    </a:txBody>
                    <a:tcPr/>
                  </a:tc>
                  <a:tc hMerge="1">
                    <a:txBody>
                      <a:bodyPr/>
                      <a:lstStyle/>
                      <a:p>
                        <a:endParaRPr lang="ko-KR"/>
                      </a:p>
                    </a:txBody>
                    <a:tcPr/>
                  </a:tc>
                  <a:tc hMerge="1">
                    <a:txBody>
                      <a:bodyPr/>
                      <a:lstStyle/>
                      <a:p>
                        <a:endParaRPr lang="ko-KR"/>
                      </a:p>
                    </a:txBody>
                    <a:tcPr/>
                  </a:tc>
                  <a:tc hMerge="1">
                    <a:txBody>
                      <a:bodyPr/>
                      <a:lstStyle/>
                      <a:p>
                        <a:endParaRPr lang="ko-KR"/>
                      </a:p>
                    </a:txBody>
                    <a:tcPr/>
                  </a:tc>
                  <a:tc gridSpan="10">
                    <a:txBody>
                      <a:bodyPr/>
                      <a:lstStyle/>
                      <a:p>
                        <a:pPr algn="ctr" defTabSz="914400"/>
                        <a:r>
                          <a:rPr sz="1200">
                            <a:solidFill>
                              <a:srgbClr val="FFFFFF"/>
                            </a:solidFill>
                            <a:latin typeface="NanumSquareRound Regular"/>
                            <a:ea typeface="NanumSquareRound Regular"/>
                            <a:cs typeface="NanumSquareRound Regular"/>
                            <a:sym typeface="NanumSquareRound Regular"/>
                          </a:rPr>
                          <a:t>2월</a:t>
                        </a:r>
                      </a:p>
                    </a:txBody>
                    <a:tcPr marL="45720" marR="45720" anchor="ctr" horzOverflow="overflow">
                      <a:solidFill>
                        <a:schemeClr val="accent1">
                          <a:satOff val="-19091"/>
                          <a:lumOff val="-11921"/>
                        </a:schemeClr>
                      </a:solidFill>
                    </a:tcPr>
                  </a:tc>
                  <a:tc hMerge="1">
                    <a:txBody>
                      <a:bodyPr/>
                      <a:lstStyle/>
                      <a:p>
                        <a:endParaRPr lang="ko-KR"/>
                      </a:p>
                    </a:txBody>
                    <a:tcPr/>
                  </a:tc>
                  <a:tc hMerge="1">
                    <a:txBody>
                      <a:bodyPr/>
                      <a:lstStyle/>
                      <a:p>
                        <a:endParaRPr lang="ko-KR"/>
                      </a:p>
                    </a:txBody>
                    <a:tcPr/>
                  </a:tc>
                  <a:tc hMerge="1">
                    <a:txBody>
                      <a:bodyPr/>
                      <a:lstStyle/>
                      <a:p>
                        <a:endParaRPr lang="ko-KR"/>
                      </a:p>
                    </a:txBody>
                    <a:tcPr/>
                  </a:tc>
                  <a:tc hMerge="1">
                    <a:txBody>
                      <a:bodyPr/>
                      <a:lstStyle/>
                      <a:p>
                        <a:endParaRPr lang="ko-KR"/>
                      </a:p>
                    </a:txBody>
                    <a:tcPr/>
                  </a:tc>
                  <a:tc hMerge="1">
                    <a:txBody>
                      <a:bodyPr/>
                      <a:lstStyle/>
                      <a:p>
                        <a:endParaRPr lang="ko-KR"/>
                      </a:p>
                    </a:txBody>
                    <a:tcPr/>
                  </a:tc>
                  <a:tc hMerge="1">
                    <a:txBody>
                      <a:bodyPr/>
                      <a:lstStyle/>
                      <a:p>
                        <a:endParaRPr lang="ko-KR"/>
                      </a:p>
                    </a:txBody>
                    <a:tcPr/>
                  </a:tc>
                  <a:tc hMerge="1">
                    <a:txBody>
                      <a:bodyPr/>
                      <a:lstStyle/>
                      <a:p>
                        <a:endParaRPr lang="ko-KR"/>
                      </a:p>
                    </a:txBody>
                    <a:tcPr/>
                  </a:tc>
                  <a:tc hMerge="1">
                    <a:txBody>
                      <a:bodyPr/>
                      <a:lstStyle/>
                      <a:p>
                        <a:endParaRPr lang="ko-KR"/>
                      </a:p>
                    </a:txBody>
                    <a:tcPr/>
                  </a:tc>
                  <a:tc hMerge="1">
                    <a:txBody>
                      <a:bodyPr/>
                      <a:lstStyle/>
                      <a:p>
                        <a:endParaRPr lang="ko-KR"/>
                      </a:p>
                    </a:txBody>
                    <a:tcPr/>
                  </a:tc>
                  <a:tc gridSpan="2">
                    <a:txBody>
                      <a:bodyPr/>
                      <a:lstStyle/>
                      <a:p>
                        <a:pPr algn="ctr" defTabSz="914400"/>
                        <a:r>
                          <a:rPr sz="1200">
                            <a:solidFill>
                              <a:srgbClr val="FFFFFF"/>
                            </a:solidFill>
                            <a:latin typeface="NanumSquareRound Regular"/>
                            <a:ea typeface="NanumSquareRound Regular"/>
                            <a:cs typeface="NanumSquareRound Regular"/>
                            <a:sym typeface="NanumSquareRound Regular"/>
                          </a:rPr>
                          <a:t>개발일수</a:t>
                        </a:r>
                      </a:p>
                    </a:txBody>
                    <a:tcPr marL="45720" marR="45720" anchor="ctr" horzOverflow="overflow">
                      <a:solidFill>
                        <a:schemeClr val="accent1">
                          <a:satOff val="-19091"/>
                          <a:lumOff val="-11921"/>
                        </a:schemeClr>
                      </a:solidFill>
                    </a:tcPr>
                  </a:tc>
                  <a:tc hMerge="1">
                    <a:txBody>
                      <a:bodyPr/>
                      <a:lstStyle/>
                      <a:p>
                        <a:endParaRPr lang="ko-KR"/>
                      </a:p>
                    </a:txBody>
                    <a:tcPr/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355600">
                  <a:tc>
                    <a:txBody>
                      <a:bodyPr/>
                      <a:lstStyle/>
                      <a:p>
                        <a:pPr algn="ctr" defTabSz="914400"/>
                        <a:r>
                          <a:rPr sz="1200">
                            <a:solidFill>
                              <a:srgbClr val="FFFFFF"/>
                            </a:solidFill>
                          </a:rPr>
                          <a:t>세부 계획</a:t>
                        </a:r>
                      </a:p>
                    </a:txBody>
                    <a:tcPr marL="45720" marR="45720" anchor="ctr" horzOverflow="overflow">
                      <a:lnB w="38100">
                        <a:solidFill>
                          <a:srgbClr val="DDDDDD"/>
                        </a:solidFill>
                      </a:lnB>
                      <a:solidFill>
                        <a:schemeClr val="accent1">
                          <a:satOff val="-19091"/>
                          <a:lumOff val="-11921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/>
                        <a:r>
                          <a:rPr sz="1200">
                            <a:solidFill>
                              <a:srgbClr val="FFFFFF"/>
                            </a:solidFill>
                          </a:rPr>
                          <a:t>담당자</a:t>
                        </a:r>
                      </a:p>
                    </a:txBody>
                    <a:tcPr marL="45720" marR="45720" anchor="ctr" horzOverflow="overflow">
                      <a:lnB w="38100">
                        <a:solidFill>
                          <a:srgbClr val="DDDDDD"/>
                        </a:solidFill>
                      </a:lnB>
                      <a:solidFill>
                        <a:schemeClr val="accent1">
                          <a:satOff val="-19091"/>
                          <a:lumOff val="-11921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/>
                        <a:r>
                          <a:rPr sz="1200">
                            <a:solidFill>
                              <a:srgbClr val="FFFFFF"/>
                            </a:solidFill>
                            <a:latin typeface="NanumSquareRound Regular"/>
                            <a:ea typeface="NanumSquareRound Regular"/>
                            <a:cs typeface="NanumSquareRound Regular"/>
                            <a:sym typeface="NanumSquareRound Regular"/>
                          </a:rPr>
                          <a:t>14</a:t>
                        </a:r>
                      </a:p>
                    </a:txBody>
                    <a:tcPr marL="45720" marR="45720" anchor="ctr" horzOverflow="overflow">
                      <a:lnB w="38100">
                        <a:solidFill>
                          <a:srgbClr val="DDDDDD"/>
                        </a:solidFill>
                      </a:lnB>
                      <a:solidFill>
                        <a:schemeClr val="accent1">
                          <a:satOff val="-19091"/>
                          <a:lumOff val="-11921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/>
                        <a:r>
                          <a:rPr sz="1200">
                            <a:solidFill>
                              <a:srgbClr val="FFFFFF"/>
                            </a:solidFill>
                            <a:latin typeface="NanumSquareRound Regular"/>
                            <a:ea typeface="NanumSquareRound Regular"/>
                            <a:cs typeface="NanumSquareRound Regular"/>
                            <a:sym typeface="NanumSquareRound Regular"/>
                          </a:rPr>
                          <a:t>15</a:t>
                        </a:r>
                      </a:p>
                    </a:txBody>
                    <a:tcPr marL="45720" marR="45720" anchor="ctr" horzOverflow="overflow">
                      <a:lnB w="38100">
                        <a:solidFill>
                          <a:srgbClr val="DDDDDD"/>
                        </a:solidFill>
                      </a:lnB>
                      <a:solidFill>
                        <a:schemeClr val="accent1">
                          <a:satOff val="-19091"/>
                          <a:lumOff val="-11921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/>
                        <a:r>
                          <a:rPr sz="1200">
                            <a:solidFill>
                              <a:srgbClr val="FFFFFF"/>
                            </a:solidFill>
                            <a:latin typeface="NanumSquareRound Regular"/>
                            <a:ea typeface="NanumSquareRound Regular"/>
                            <a:cs typeface="NanumSquareRound Regular"/>
                            <a:sym typeface="NanumSquareRound Regular"/>
                          </a:rPr>
                          <a:t>16</a:t>
                        </a:r>
                      </a:p>
                    </a:txBody>
                    <a:tcPr marL="45720" marR="45720" anchor="ctr" horzOverflow="overflow">
                      <a:lnB w="38100">
                        <a:solidFill>
                          <a:srgbClr val="DDDDDD"/>
                        </a:solidFill>
                      </a:lnB>
                      <a:solidFill>
                        <a:schemeClr val="accent1">
                          <a:satOff val="-19091"/>
                          <a:lumOff val="-11921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/>
                        <a:r>
                          <a:rPr sz="1200">
                            <a:solidFill>
                              <a:srgbClr val="FFFFFF"/>
                            </a:solidFill>
                            <a:latin typeface="NanumSquareRound Regular"/>
                            <a:ea typeface="NanumSquareRound Regular"/>
                            <a:cs typeface="NanumSquareRound Regular"/>
                            <a:sym typeface="NanumSquareRound Regular"/>
                          </a:rPr>
                          <a:t>17</a:t>
                        </a:r>
                      </a:p>
                    </a:txBody>
                    <a:tcPr marL="45720" marR="45720" anchor="ctr" horzOverflow="overflow">
                      <a:lnB w="38100">
                        <a:solidFill>
                          <a:srgbClr val="DDDDDD"/>
                        </a:solidFill>
                      </a:lnB>
                      <a:solidFill>
                        <a:schemeClr val="accent1">
                          <a:satOff val="-19091"/>
                          <a:lumOff val="-11921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/>
                        <a:r>
                          <a:rPr sz="1200">
                            <a:solidFill>
                              <a:srgbClr val="FFFFFF"/>
                            </a:solidFill>
                            <a:latin typeface="NanumSquareRound Regular"/>
                            <a:ea typeface="NanumSquareRound Regular"/>
                            <a:cs typeface="NanumSquareRound Regular"/>
                            <a:sym typeface="NanumSquareRound Regular"/>
                          </a:rPr>
                          <a:t>18</a:t>
                        </a:r>
                      </a:p>
                    </a:txBody>
                    <a:tcPr marL="45720" marR="45720" anchor="ctr" horzOverflow="overflow">
                      <a:lnB w="38100">
                        <a:solidFill>
                          <a:srgbClr val="DDDDDD"/>
                        </a:solidFill>
                      </a:lnB>
                      <a:solidFill>
                        <a:schemeClr val="accent1">
                          <a:satOff val="-19091"/>
                          <a:lumOff val="-11921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/>
                        <a:r>
                          <a:rPr sz="1200">
                            <a:solidFill>
                              <a:srgbClr val="FFFFFF"/>
                            </a:solidFill>
                            <a:latin typeface="NanumSquareRound Regular"/>
                            <a:ea typeface="NanumSquareRound Regular"/>
                            <a:cs typeface="NanumSquareRound Regular"/>
                            <a:sym typeface="NanumSquareRound Regular"/>
                          </a:rPr>
                          <a:t>19</a:t>
                        </a:r>
                      </a:p>
                    </a:txBody>
                    <a:tcPr marL="45720" marR="45720" anchor="ctr" horzOverflow="overflow">
                      <a:lnB w="38100">
                        <a:solidFill>
                          <a:srgbClr val="DDDDDD"/>
                        </a:solidFill>
                      </a:lnB>
                      <a:solidFill>
                        <a:schemeClr val="accent1">
                          <a:satOff val="-19091"/>
                          <a:lumOff val="-11921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/>
                        <a:r>
                          <a:rPr sz="1200">
                            <a:solidFill>
                              <a:srgbClr val="FFFFFF"/>
                            </a:solidFill>
                            <a:latin typeface="NanumSquareRound Regular"/>
                            <a:ea typeface="NanumSquareRound Regular"/>
                            <a:cs typeface="NanumSquareRound Regular"/>
                            <a:sym typeface="NanumSquareRound Regular"/>
                          </a:rPr>
                          <a:t>20</a:t>
                        </a:r>
                      </a:p>
                    </a:txBody>
                    <a:tcPr marL="45720" marR="45720" anchor="ctr" horzOverflow="overflow">
                      <a:lnB w="38100">
                        <a:solidFill>
                          <a:srgbClr val="DDDDDD"/>
                        </a:solidFill>
                      </a:lnB>
                      <a:solidFill>
                        <a:schemeClr val="accent1">
                          <a:satOff val="-19091"/>
                          <a:lumOff val="-11921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/>
                        <a:r>
                          <a:rPr sz="1200">
                            <a:solidFill>
                              <a:srgbClr val="FFFFFF"/>
                            </a:solidFill>
                            <a:latin typeface="NanumSquareRound Regular"/>
                            <a:ea typeface="NanumSquareRound Regular"/>
                            <a:cs typeface="NanumSquareRound Regular"/>
                            <a:sym typeface="NanumSquareRound Regular"/>
                          </a:rPr>
                          <a:t>21</a:t>
                        </a:r>
                      </a:p>
                    </a:txBody>
                    <a:tcPr marL="45720" marR="45720" anchor="ctr" horzOverflow="overflow">
                      <a:lnB w="38100">
                        <a:solidFill>
                          <a:srgbClr val="DDDDDD"/>
                        </a:solidFill>
                      </a:lnB>
                      <a:solidFill>
                        <a:schemeClr val="accent1">
                          <a:satOff val="-19091"/>
                          <a:lumOff val="-11921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/>
                        <a:r>
                          <a:rPr sz="1200">
                            <a:solidFill>
                              <a:srgbClr val="FFFFFF"/>
                            </a:solidFill>
                            <a:latin typeface="NanumSquareRound Regular"/>
                            <a:ea typeface="NanumSquareRound Regular"/>
                            <a:cs typeface="NanumSquareRound Regular"/>
                            <a:sym typeface="NanumSquareRound Regular"/>
                          </a:rPr>
                          <a:t>22</a:t>
                        </a:r>
                      </a:p>
                    </a:txBody>
                    <a:tcPr marL="45720" marR="45720" anchor="ctr" horzOverflow="overflow">
                      <a:lnB w="38100">
                        <a:solidFill>
                          <a:srgbClr val="DDDDDD"/>
                        </a:solidFill>
                      </a:lnB>
                      <a:solidFill>
                        <a:schemeClr val="accent1">
                          <a:satOff val="-19091"/>
                          <a:lumOff val="-11921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/>
                        <a:r>
                          <a:rPr sz="1200">
                            <a:solidFill>
                              <a:srgbClr val="FFFFFF"/>
                            </a:solidFill>
                            <a:latin typeface="NanumSquareRound Regular"/>
                            <a:ea typeface="NanumSquareRound Regular"/>
                            <a:cs typeface="NanumSquareRound Regular"/>
                            <a:sym typeface="NanumSquareRound Regular"/>
                          </a:rPr>
                          <a:t>23</a:t>
                        </a:r>
                      </a:p>
                    </a:txBody>
                    <a:tcPr marL="45720" marR="45720" anchor="ctr" horzOverflow="overflow">
                      <a:lnB w="38100">
                        <a:solidFill>
                          <a:srgbClr val="DDDDDD"/>
                        </a:solidFill>
                      </a:lnB>
                      <a:solidFill>
                        <a:schemeClr val="accent1">
                          <a:satOff val="-19091"/>
                          <a:lumOff val="-11921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/>
                        <a:r>
                          <a:rPr sz="1200">
                            <a:solidFill>
                              <a:srgbClr val="FFFFFF"/>
                            </a:solidFill>
                            <a:latin typeface="NanumSquareRound Regular"/>
                            <a:ea typeface="NanumSquareRound Regular"/>
                            <a:cs typeface="NanumSquareRound Regular"/>
                            <a:sym typeface="NanumSquareRound Regular"/>
                          </a:rPr>
                          <a:t>24</a:t>
                        </a:r>
                      </a:p>
                    </a:txBody>
                    <a:tcPr marL="45720" marR="45720" anchor="ctr" horzOverflow="overflow">
                      <a:lnB w="38100">
                        <a:solidFill>
                          <a:srgbClr val="DDDDDD"/>
                        </a:solidFill>
                      </a:lnB>
                      <a:solidFill>
                        <a:schemeClr val="accent1">
                          <a:satOff val="-19091"/>
                          <a:lumOff val="-11921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/>
                        <a:r>
                          <a:rPr sz="1200">
                            <a:solidFill>
                              <a:srgbClr val="FFFFFF"/>
                            </a:solidFill>
                            <a:latin typeface="NanumSquareRound Regular"/>
                            <a:ea typeface="NanumSquareRound Regular"/>
                            <a:cs typeface="NanumSquareRound Regular"/>
                            <a:sym typeface="NanumSquareRound Regular"/>
                          </a:rPr>
                          <a:t>25</a:t>
                        </a:r>
                      </a:p>
                    </a:txBody>
                    <a:tcPr marL="45720" marR="45720" anchor="ctr" horzOverflow="overflow">
                      <a:lnB w="38100">
                        <a:solidFill>
                          <a:srgbClr val="DDDDDD"/>
                        </a:solidFill>
                      </a:lnB>
                      <a:solidFill>
                        <a:schemeClr val="accent1">
                          <a:satOff val="-19091"/>
                          <a:lumOff val="-11921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/>
                        <a:r>
                          <a:rPr sz="1200">
                            <a:solidFill>
                              <a:srgbClr val="FFFFFF"/>
                            </a:solidFill>
                            <a:latin typeface="NanumSquareRound Regular"/>
                            <a:ea typeface="NanumSquareRound Regular"/>
                            <a:cs typeface="NanumSquareRound Regular"/>
                            <a:sym typeface="NanumSquareRound Regular"/>
                          </a:rPr>
                          <a:t>26</a:t>
                        </a:r>
                      </a:p>
                    </a:txBody>
                    <a:tcPr marL="45720" marR="45720" anchor="ctr" horzOverflow="overflow">
                      <a:lnB w="38100">
                        <a:solidFill>
                          <a:srgbClr val="DDDDDD"/>
                        </a:solidFill>
                      </a:lnB>
                      <a:solidFill>
                        <a:schemeClr val="accent1">
                          <a:satOff val="-19091"/>
                          <a:lumOff val="-11921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/>
                        <a:r>
                          <a:rPr sz="1200">
                            <a:solidFill>
                              <a:srgbClr val="FFFFFF"/>
                            </a:solidFill>
                            <a:latin typeface="NanumSquareRound Regular"/>
                            <a:ea typeface="NanumSquareRound Regular"/>
                            <a:cs typeface="NanumSquareRound Regular"/>
                            <a:sym typeface="NanumSquareRound Regular"/>
                          </a:rPr>
                          <a:t>27</a:t>
                        </a:r>
                      </a:p>
                    </a:txBody>
                    <a:tcPr marL="45720" marR="45720" anchor="ctr" horzOverflow="overflow">
                      <a:lnB w="38100">
                        <a:solidFill>
                          <a:srgbClr val="DDDDDD"/>
                        </a:solidFill>
                      </a:lnB>
                      <a:solidFill>
                        <a:schemeClr val="accent1">
                          <a:satOff val="-19091"/>
                          <a:lumOff val="-11921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/>
                        <a:r>
                          <a:rPr sz="1200">
                            <a:solidFill>
                              <a:srgbClr val="FFFFFF"/>
                            </a:solidFill>
                            <a:latin typeface="NanumSquareRound Regular"/>
                            <a:ea typeface="NanumSquareRound Regular"/>
                            <a:cs typeface="NanumSquareRound Regular"/>
                            <a:sym typeface="NanumSquareRound Regular"/>
                          </a:rPr>
                          <a:t>28</a:t>
                        </a:r>
                      </a:p>
                    </a:txBody>
                    <a:tcPr marL="45720" marR="45720" anchor="ctr" horzOverflow="overflow">
                      <a:lnB w="38100">
                        <a:solidFill>
                          <a:srgbClr val="DDDDDD"/>
                        </a:solidFill>
                      </a:lnB>
                      <a:solidFill>
                        <a:schemeClr val="accent1">
                          <a:satOff val="-19091"/>
                          <a:lumOff val="-11921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/>
                        <a:r>
                          <a:rPr sz="1200">
                            <a:solidFill>
                              <a:srgbClr val="FFFFFF"/>
                            </a:solidFill>
                            <a:latin typeface="NanumSquareRound Regular"/>
                            <a:ea typeface="NanumSquareRound Regular"/>
                            <a:cs typeface="NanumSquareRound Regular"/>
                            <a:sym typeface="NanumSquareRound Regular"/>
                          </a:rPr>
                          <a:t>29</a:t>
                        </a:r>
                      </a:p>
                    </a:txBody>
                    <a:tcPr marL="45720" marR="45720" anchor="ctr" horzOverflow="overflow">
                      <a:lnB w="38100">
                        <a:solidFill>
                          <a:srgbClr val="DDDDDD"/>
                        </a:solidFill>
                      </a:lnB>
                      <a:solidFill>
                        <a:schemeClr val="accent1">
                          <a:satOff val="-19091"/>
                          <a:lumOff val="-11921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/>
                        <a:r>
                          <a:rPr sz="1200">
                            <a:solidFill>
                              <a:srgbClr val="FFFFFF"/>
                            </a:solidFill>
                            <a:latin typeface="NanumSquareRound Regular"/>
                            <a:ea typeface="NanumSquareRound Regular"/>
                            <a:cs typeface="NanumSquareRound Regular"/>
                            <a:sym typeface="NanumSquareRound Regular"/>
                          </a:rPr>
                          <a:t>30</a:t>
                        </a:r>
                      </a:p>
                    </a:txBody>
                    <a:tcPr marL="45720" marR="45720" anchor="ctr" horzOverflow="overflow">
                      <a:lnB w="38100">
                        <a:solidFill>
                          <a:srgbClr val="DDDDDD"/>
                        </a:solidFill>
                      </a:lnB>
                      <a:solidFill>
                        <a:schemeClr val="accent1">
                          <a:satOff val="-19091"/>
                          <a:lumOff val="-11921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/>
                        <a:r>
                          <a:rPr sz="1200">
                            <a:solidFill>
                              <a:srgbClr val="FFFFFF"/>
                            </a:solidFill>
                            <a:latin typeface="NanumSquareRound Regular"/>
                            <a:ea typeface="NanumSquareRound Regular"/>
                            <a:cs typeface="NanumSquareRound Regular"/>
                            <a:sym typeface="NanumSquareRound Regular"/>
                          </a:rPr>
                          <a:t>31</a:t>
                        </a:r>
                      </a:p>
                    </a:txBody>
                    <a:tcPr marL="45720" marR="45720" anchor="ctr" horzOverflow="overflow">
                      <a:lnB w="38100">
                        <a:solidFill>
                          <a:srgbClr val="DDDDDD"/>
                        </a:solidFill>
                      </a:lnB>
                      <a:solidFill>
                        <a:schemeClr val="accent1">
                          <a:satOff val="-19091"/>
                          <a:lumOff val="-11921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/>
                        <a:r>
                          <a:rPr sz="1200">
                            <a:solidFill>
                              <a:srgbClr val="FFFFFF"/>
                            </a:solidFill>
                            <a:latin typeface="NanumSquareRound Regular"/>
                            <a:ea typeface="NanumSquareRound Regular"/>
                            <a:cs typeface="NanumSquareRound Regular"/>
                            <a:sym typeface="NanumSquareRound Regular"/>
                          </a:rPr>
                          <a:t>1</a:t>
                        </a:r>
                      </a:p>
                    </a:txBody>
                    <a:tcPr marL="45720" marR="45720" anchor="ctr" horzOverflow="overflow">
                      <a:lnB w="38100">
                        <a:solidFill>
                          <a:srgbClr val="DDDDDD"/>
                        </a:solidFill>
                      </a:lnB>
                      <a:solidFill>
                        <a:schemeClr val="accent1">
                          <a:satOff val="-19091"/>
                          <a:lumOff val="-11921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/>
                        <a:r>
                          <a:rPr sz="1200">
                            <a:solidFill>
                              <a:srgbClr val="FFFFFF"/>
                            </a:solidFill>
                            <a:latin typeface="NanumSquareRound Regular"/>
                            <a:ea typeface="NanumSquareRound Regular"/>
                            <a:cs typeface="NanumSquareRound Regular"/>
                            <a:sym typeface="NanumSquareRound Regular"/>
                          </a:rPr>
                          <a:t>2</a:t>
                        </a:r>
                      </a:p>
                    </a:txBody>
                    <a:tcPr marL="45720" marR="45720" anchor="ctr" horzOverflow="overflow">
                      <a:lnB w="38100">
                        <a:solidFill>
                          <a:srgbClr val="DDDDDD"/>
                        </a:solidFill>
                      </a:lnB>
                      <a:solidFill>
                        <a:schemeClr val="accent1">
                          <a:satOff val="-19091"/>
                          <a:lumOff val="-11921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/>
                        <a:r>
                          <a:rPr sz="1200">
                            <a:solidFill>
                              <a:srgbClr val="FFFFFF"/>
                            </a:solidFill>
                            <a:latin typeface="NanumSquareRound Regular"/>
                            <a:ea typeface="NanumSquareRound Regular"/>
                            <a:cs typeface="NanumSquareRound Regular"/>
                            <a:sym typeface="NanumSquareRound Regular"/>
                          </a:rPr>
                          <a:t>3</a:t>
                        </a:r>
                      </a:p>
                    </a:txBody>
                    <a:tcPr marL="45720" marR="45720" anchor="ctr" horzOverflow="overflow">
                      <a:lnB w="38100">
                        <a:solidFill>
                          <a:srgbClr val="DDDDDD"/>
                        </a:solidFill>
                      </a:lnB>
                      <a:solidFill>
                        <a:schemeClr val="accent1">
                          <a:satOff val="-19091"/>
                          <a:lumOff val="-11921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/>
                        <a:r>
                          <a:rPr sz="1200">
                            <a:solidFill>
                              <a:srgbClr val="FFFFFF"/>
                            </a:solidFill>
                            <a:latin typeface="NanumSquareRound Regular"/>
                            <a:ea typeface="NanumSquareRound Regular"/>
                            <a:cs typeface="NanumSquareRound Regular"/>
                            <a:sym typeface="NanumSquareRound Regular"/>
                          </a:rPr>
                          <a:t>4</a:t>
                        </a:r>
                      </a:p>
                    </a:txBody>
                    <a:tcPr marL="45720" marR="45720" anchor="ctr" horzOverflow="overflow">
                      <a:lnB w="38100">
                        <a:solidFill>
                          <a:srgbClr val="DDDDDD"/>
                        </a:solidFill>
                      </a:lnB>
                      <a:solidFill>
                        <a:schemeClr val="accent1">
                          <a:satOff val="-19091"/>
                          <a:lumOff val="-11921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/>
                        <a:r>
                          <a:rPr sz="1200">
                            <a:solidFill>
                              <a:srgbClr val="FFFFFF"/>
                            </a:solidFill>
                            <a:latin typeface="NanumSquareRound Regular"/>
                            <a:ea typeface="NanumSquareRound Regular"/>
                            <a:cs typeface="NanumSquareRound Regular"/>
                            <a:sym typeface="NanumSquareRound Regular"/>
                          </a:rPr>
                          <a:t>5</a:t>
                        </a:r>
                      </a:p>
                    </a:txBody>
                    <a:tcPr marL="45720" marR="45720" anchor="ctr" horzOverflow="overflow">
                      <a:lnB w="38100">
                        <a:solidFill>
                          <a:srgbClr val="DDDDDD"/>
                        </a:solidFill>
                      </a:lnB>
                      <a:solidFill>
                        <a:schemeClr val="accent1">
                          <a:satOff val="-19091"/>
                          <a:lumOff val="-11921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/>
                        <a:r>
                          <a:rPr sz="1200">
                            <a:solidFill>
                              <a:srgbClr val="FFFFFF"/>
                            </a:solidFill>
                            <a:latin typeface="NanumSquareRound Regular"/>
                            <a:ea typeface="NanumSquareRound Regular"/>
                            <a:cs typeface="NanumSquareRound Regular"/>
                            <a:sym typeface="NanumSquareRound Regular"/>
                          </a:rPr>
                          <a:t>6</a:t>
                        </a:r>
                      </a:p>
                    </a:txBody>
                    <a:tcPr marL="45720" marR="45720" anchor="ctr" horzOverflow="overflow">
                      <a:lnB w="38100">
                        <a:solidFill>
                          <a:srgbClr val="DDDDDD"/>
                        </a:solidFill>
                      </a:lnB>
                      <a:solidFill>
                        <a:schemeClr val="accent1">
                          <a:satOff val="-19091"/>
                          <a:lumOff val="-11921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/>
                        <a:r>
                          <a:rPr sz="1200">
                            <a:solidFill>
                              <a:srgbClr val="FFFFFF"/>
                            </a:solidFill>
                            <a:latin typeface="NanumSquareRound Regular"/>
                            <a:ea typeface="NanumSquareRound Regular"/>
                            <a:cs typeface="NanumSquareRound Regular"/>
                            <a:sym typeface="NanumSquareRound Regular"/>
                          </a:rPr>
                          <a:t>7</a:t>
                        </a:r>
                      </a:p>
                    </a:txBody>
                    <a:tcPr marL="45720" marR="45720" anchor="ctr" horzOverflow="overflow">
                      <a:lnB w="38100">
                        <a:solidFill>
                          <a:srgbClr val="DDDDDD"/>
                        </a:solidFill>
                      </a:lnB>
                      <a:solidFill>
                        <a:schemeClr val="accent1">
                          <a:satOff val="-19091"/>
                          <a:lumOff val="-11921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/>
                        <a:r>
                          <a:rPr sz="1200">
                            <a:solidFill>
                              <a:srgbClr val="FFFFFF"/>
                            </a:solidFill>
                            <a:latin typeface="NanumSquareRound Regular"/>
                            <a:ea typeface="NanumSquareRound Regular"/>
                            <a:cs typeface="NanumSquareRound Regular"/>
                            <a:sym typeface="NanumSquareRound Regular"/>
                          </a:rPr>
                          <a:t>8</a:t>
                        </a:r>
                      </a:p>
                    </a:txBody>
                    <a:tcPr marL="45720" marR="45720" anchor="ctr" horzOverflow="overflow">
                      <a:lnB w="38100">
                        <a:solidFill>
                          <a:srgbClr val="DDDDDD"/>
                        </a:solidFill>
                      </a:lnB>
                      <a:solidFill>
                        <a:schemeClr val="accent1">
                          <a:satOff val="-19091"/>
                          <a:lumOff val="-11921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/>
                        <a:r>
                          <a:rPr sz="1200">
                            <a:solidFill>
                              <a:srgbClr val="FFFFFF"/>
                            </a:solidFill>
                            <a:latin typeface="NanumSquareRound Regular"/>
                            <a:ea typeface="NanumSquareRound Regular"/>
                            <a:cs typeface="NanumSquareRound Regular"/>
                            <a:sym typeface="NanumSquareRound Regular"/>
                          </a:rPr>
                          <a:t>9</a:t>
                        </a:r>
                      </a:p>
                    </a:txBody>
                    <a:tcPr marL="45720" marR="45720" anchor="ctr" horzOverflow="overflow">
                      <a:lnB w="38100">
                        <a:solidFill>
                          <a:srgbClr val="DDDDDD"/>
                        </a:solidFill>
                      </a:lnB>
                      <a:solidFill>
                        <a:schemeClr val="accent1">
                          <a:satOff val="-19091"/>
                          <a:lumOff val="-11921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/>
                        <a:r>
                          <a:rPr sz="1200">
                            <a:solidFill>
                              <a:srgbClr val="FFFFFF"/>
                            </a:solidFill>
                            <a:latin typeface="NanumSquareRound Regular"/>
                            <a:ea typeface="NanumSquareRound Regular"/>
                            <a:cs typeface="NanumSquareRound Regular"/>
                            <a:sym typeface="NanumSquareRound Regular"/>
                          </a:rPr>
                          <a:t>10</a:t>
                        </a:r>
                      </a:p>
                    </a:txBody>
                    <a:tcPr marL="45720" marR="45720" anchor="ctr" horzOverflow="overflow">
                      <a:lnB w="38100">
                        <a:solidFill>
                          <a:srgbClr val="DDDDDD"/>
                        </a:solidFill>
                      </a:lnB>
                      <a:solidFill>
                        <a:schemeClr val="accent1">
                          <a:satOff val="-19091"/>
                          <a:lumOff val="-11921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/>
                        <a:r>
                          <a:rPr sz="1200">
                            <a:solidFill>
                              <a:srgbClr val="FFFFFF"/>
                            </a:solidFill>
                            <a:latin typeface="NanumSquareRound Regular"/>
                            <a:ea typeface="NanumSquareRound Regular"/>
                            <a:cs typeface="NanumSquareRound Regular"/>
                            <a:sym typeface="NanumSquareRound Regular"/>
                          </a:rPr>
                          <a:t>노현정</a:t>
                        </a:r>
                      </a:p>
                    </a:txBody>
                    <a:tcPr marL="45720" marR="45720" anchor="ctr" horzOverflow="overflow">
                      <a:lnB w="38100">
                        <a:solidFill>
                          <a:srgbClr val="DDDDDD"/>
                        </a:solidFill>
                      </a:lnB>
                      <a:solidFill>
                        <a:schemeClr val="accent1">
                          <a:satOff val="-19091"/>
                          <a:lumOff val="-11921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/>
                        <a:r>
                          <a:rPr sz="1200">
                            <a:solidFill>
                              <a:srgbClr val="FFFFFF"/>
                            </a:solidFill>
                            <a:latin typeface="NanumSquareRound Regular"/>
                            <a:ea typeface="NanumSquareRound Regular"/>
                            <a:cs typeface="NanumSquareRound Regular"/>
                            <a:sym typeface="NanumSquareRound Regular"/>
                          </a:rPr>
                          <a:t>박용희</a:t>
                        </a:r>
                      </a:p>
                    </a:txBody>
                    <a:tcPr marL="45720" marR="45720" anchor="ctr" horzOverflow="overflow">
                      <a:lnB w="38100">
                        <a:solidFill>
                          <a:srgbClr val="DDDDDD"/>
                        </a:solidFill>
                      </a:lnB>
                      <a:solidFill>
                        <a:schemeClr val="accent1">
                          <a:satOff val="-19091"/>
                          <a:lumOff val="-11921"/>
                        </a:schemeClr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381000">
                  <a:tc>
                    <a:txBody>
                      <a:bodyPr/>
                      <a:lstStyle/>
                      <a:p>
                        <a:pPr algn="ctr" defTabSz="914400"/>
                        <a:r>
                          <a:rPr sz="1500">
                            <a:latin typeface="Noto Sans KR"/>
                            <a:ea typeface="Noto Sans KR"/>
                            <a:cs typeface="Noto Sans KR"/>
                            <a:sym typeface="Noto Sans KR"/>
                          </a:rPr>
                          <a:t>요구사항 분석</a:t>
                        </a:r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381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/>
                        <a:r>
                          <a:rPr sz="1500">
                            <a:latin typeface="Noto Sans KR"/>
                            <a:ea typeface="Noto Sans KR"/>
                            <a:cs typeface="Noto Sans KR"/>
                            <a:sym typeface="Noto Sans KR"/>
                          </a:rPr>
                          <a:t>공동</a:t>
                        </a:r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381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381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381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381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381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381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381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381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381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381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381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381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381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381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381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381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381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381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381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381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381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381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381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381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381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381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381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381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381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/>
                        <a:r>
                          <a: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rPr>
                          <a:t>1</a:t>
                        </a:r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381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/>
                        <a:r>
                          <a: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rPr>
                          <a:t>2</a:t>
                        </a:r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381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381000">
                  <a:tc>
                    <a:txBody>
                      <a:bodyPr/>
                      <a:lstStyle/>
                      <a:p>
                        <a:pPr algn="ctr" defTabSz="914400"/>
                        <a:r>
                          <a:rPr sz="1500">
                            <a:latin typeface="Noto Sans KR"/>
                            <a:ea typeface="Noto Sans KR"/>
                            <a:cs typeface="Noto Sans KR"/>
                            <a:sym typeface="Noto Sans KR"/>
                          </a:rPr>
                          <a:t>요구사항 정의서 작성</a:t>
                        </a:r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/>
                        <a:r>
                          <a:rPr sz="1500">
                            <a:latin typeface="Noto Sans KR"/>
                            <a:ea typeface="Noto Sans KR"/>
                            <a:cs typeface="Noto Sans KR"/>
                            <a:sym typeface="Noto Sans KR"/>
                          </a:rPr>
                          <a:t>공동</a:t>
                        </a:r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/>
                        <a:r>
                          <a: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rPr>
                          <a:t>2</a:t>
                        </a:r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/>
                        <a:r>
                          <a: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rPr>
                          <a:t>1</a:t>
                        </a:r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381000">
                  <a:tc>
                    <a:txBody>
                      <a:bodyPr/>
                      <a:lstStyle/>
                      <a:p>
                        <a:pPr algn="ctr" defTabSz="914400"/>
                        <a:r>
                          <a:rPr sz="1500">
                            <a:latin typeface="Noto Sans KR"/>
                            <a:ea typeface="Noto Sans KR"/>
                            <a:cs typeface="Noto Sans KR"/>
                            <a:sym typeface="Noto Sans KR"/>
                          </a:rPr>
                          <a:t>프로그램 설계</a:t>
                        </a:r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/>
                        <a:r>
                          <a:rPr sz="1500">
                            <a:latin typeface="Noto Sans KR"/>
                            <a:ea typeface="Noto Sans KR"/>
                            <a:cs typeface="Noto Sans KR"/>
                            <a:sym typeface="Noto Sans KR"/>
                          </a:rPr>
                          <a:t>공동</a:t>
                        </a:r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/>
                        <a:r>
                          <a: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rPr>
                          <a:t>1</a:t>
                        </a:r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/>
                        <a:r>
                          <a: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rPr>
                          <a:t>2</a:t>
                        </a:r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4"/>
                    </a:ext>
                  </a:extLst>
                </a:tr>
                <a:tr h="381000">
                  <a:tc>
                    <a:txBody>
                      <a:bodyPr/>
                      <a:lstStyle/>
                      <a:p>
                        <a:pPr algn="ctr" defTabSz="914400"/>
                        <a:r>
                          <a:rPr sz="1500">
                            <a:latin typeface="Noto Sans KR"/>
                            <a:ea typeface="Noto Sans KR"/>
                            <a:cs typeface="Noto Sans KR"/>
                            <a:sym typeface="Noto Sans KR"/>
                          </a:rPr>
                          <a:t>기능 구현</a:t>
                        </a:r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/>
                        <a:r>
                          <a:rPr sz="1500">
                            <a:latin typeface="Noto Sans KR"/>
                            <a:ea typeface="Noto Sans KR"/>
                            <a:cs typeface="Noto Sans KR"/>
                            <a:sym typeface="Noto Sans KR"/>
                          </a:rPr>
                          <a:t>공동</a:t>
                        </a:r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/>
                        <a:r>
                          <a: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rPr>
                          <a:t>4</a:t>
                        </a:r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/>
                        <a:r>
                          <a: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rPr>
                          <a:t>5</a:t>
                        </a:r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5"/>
                    </a:ext>
                  </a:extLst>
                </a:tr>
                <a:tr h="381000">
                  <a:tc>
                    <a:txBody>
                      <a:bodyPr/>
                      <a:lstStyle/>
                      <a:p>
                        <a:pPr algn="ctr" defTabSz="914400"/>
                        <a:r>
                          <a:rPr sz="1500">
                            <a:latin typeface="Noto Sans KR"/>
                            <a:ea typeface="Noto Sans KR"/>
                            <a:cs typeface="Noto Sans KR"/>
                            <a:sym typeface="Noto Sans KR"/>
                          </a:rPr>
                          <a:t>기획서 기본틀 완성</a:t>
                        </a:r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/>
                        <a:r>
                          <a:rPr sz="1500">
                            <a:latin typeface="Noto Sans KR"/>
                            <a:ea typeface="Noto Sans KR"/>
                            <a:cs typeface="Noto Sans KR"/>
                            <a:sym typeface="Noto Sans KR"/>
                          </a:rPr>
                          <a:t>공동</a:t>
                        </a:r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/>
                        <a:r>
                          <a: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rPr>
                          <a:t>2</a:t>
                        </a:r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/>
                        <a:r>
                          <a: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rPr>
                          <a:t>1</a:t>
                        </a:r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6"/>
                    </a:ext>
                  </a:extLst>
                </a:tr>
                <a:tr h="381000">
                  <a:tc>
                    <a:txBody>
                      <a:bodyPr/>
                      <a:lstStyle/>
                      <a:p>
                        <a:pPr algn="ctr" defTabSz="914400"/>
                        <a:r>
                          <a:rPr sz="1500">
                            <a:latin typeface="Noto Sans KR"/>
                            <a:ea typeface="Noto Sans KR"/>
                            <a:cs typeface="Noto Sans KR"/>
                            <a:sym typeface="Noto Sans KR"/>
                          </a:rPr>
                          <a:t>버그 수정</a:t>
                        </a:r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/>
                        <a:r>
                          <a:rPr sz="1500">
                            <a:latin typeface="Noto Sans KR"/>
                            <a:ea typeface="Noto Sans KR"/>
                            <a:cs typeface="Noto Sans KR"/>
                            <a:sym typeface="Noto Sans KR"/>
                          </a:rPr>
                          <a:t>공동</a:t>
                        </a:r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/>
                        <a:r>
                          <a: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rPr>
                          <a:t>3</a:t>
                        </a:r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/>
                        <a:r>
                          <a: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rPr>
                          <a:t>3</a:t>
                        </a:r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7"/>
                    </a:ext>
                  </a:extLst>
                </a:tr>
                <a:tr h="381000">
                  <a:tc>
                    <a:txBody>
                      <a:bodyPr/>
                      <a:lstStyle/>
                      <a:p>
                        <a:pPr algn="ctr" defTabSz="914400"/>
                        <a:r>
                          <a:rPr sz="1500">
                            <a:latin typeface="Noto Sans KR"/>
                            <a:ea typeface="Noto Sans KR"/>
                            <a:cs typeface="Noto Sans KR"/>
                            <a:sym typeface="Noto Sans KR"/>
                          </a:rPr>
                          <a:t>클래스 다이어그램 작성</a:t>
                        </a:r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/>
                        <a:r>
                          <a:rPr sz="1500">
                            <a:latin typeface="Noto Sans KR"/>
                            <a:ea typeface="Noto Sans KR"/>
                            <a:cs typeface="Noto Sans KR"/>
                            <a:sym typeface="Noto Sans KR"/>
                          </a:rPr>
                          <a:t>공동</a:t>
                        </a:r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/>
                        <a:r>
                          <a: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rPr>
                          <a:t>1</a:t>
                        </a:r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/>
                        <a:r>
                          <a: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rPr>
                          <a:t>1</a:t>
                        </a:r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8"/>
                    </a:ext>
                  </a:extLst>
                </a:tr>
                <a:tr h="381000">
                  <a:tc>
                    <a:txBody>
                      <a:bodyPr/>
                      <a:lstStyle/>
                      <a:p>
                        <a:pPr algn="ctr" defTabSz="914400"/>
                        <a:r>
                          <a:rPr sz="1500">
                            <a:latin typeface="Noto Sans KR"/>
                            <a:ea typeface="Noto Sans KR"/>
                            <a:cs typeface="Noto Sans KR"/>
                            <a:sym typeface="Noto Sans KR"/>
                          </a:rPr>
                          <a:t>전체 흐름도 작성</a:t>
                        </a:r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/>
                        <a:r>
                          <a:rPr sz="1500">
                            <a:latin typeface="Noto Sans KR"/>
                            <a:ea typeface="Noto Sans KR"/>
                            <a:cs typeface="Noto Sans KR"/>
                            <a:sym typeface="Noto Sans KR"/>
                          </a:rPr>
                          <a:t>공동</a:t>
                        </a:r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/>
                        <a:r>
                          <a: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rPr>
                          <a:t>1</a:t>
                        </a:r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/>
                        <a:r>
                          <a: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rPr>
                          <a:t>1</a:t>
                        </a:r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9"/>
                    </a:ext>
                  </a:extLst>
                </a:tr>
                <a:tr h="381000">
                  <a:tc>
                    <a:txBody>
                      <a:bodyPr/>
                      <a:lstStyle/>
                      <a:p>
                        <a:pPr algn="ctr" defTabSz="914400"/>
                        <a:r>
                          <a:rPr sz="1500">
                            <a:latin typeface="Noto Sans KR"/>
                            <a:ea typeface="Noto Sans KR"/>
                            <a:cs typeface="Noto Sans KR"/>
                            <a:sym typeface="Noto Sans KR"/>
                          </a:rPr>
                          <a:t>기능 구현 설명 작성</a:t>
                        </a:r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/>
                        <a:r>
                          <a:rPr sz="1500">
                            <a:latin typeface="Noto Sans KR"/>
                            <a:ea typeface="Noto Sans KR"/>
                            <a:cs typeface="Noto Sans KR"/>
                            <a:sym typeface="Noto Sans KR"/>
                          </a:rPr>
                          <a:t>공동</a:t>
                        </a:r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/>
                        <a:r>
                          <a: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rPr>
                          <a:t>2</a:t>
                        </a:r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/>
                        <a:r>
                          <a: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rPr>
                          <a:t>3</a:t>
                        </a:r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10"/>
                    </a:ext>
                  </a:extLst>
                </a:tr>
                <a:tr h="381000">
                  <a:tc>
                    <a:txBody>
                      <a:bodyPr/>
                      <a:lstStyle/>
                      <a:p>
                        <a:pPr algn="ctr" defTabSz="914400"/>
                        <a:r>
                          <a:rPr sz="1500">
                            <a:latin typeface="Noto Sans KR"/>
                            <a:ea typeface="Noto Sans KR"/>
                            <a:cs typeface="Noto Sans KR"/>
                            <a:sym typeface="Noto Sans KR"/>
                          </a:rPr>
                          <a:t>기술 소개서 작성</a:t>
                        </a:r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/>
                        <a:r>
                          <a:rPr sz="1500">
                            <a:latin typeface="Noto Sans KR"/>
                            <a:ea typeface="Noto Sans KR"/>
                            <a:cs typeface="Noto Sans KR"/>
                            <a:sym typeface="Noto Sans KR"/>
                          </a:rPr>
                          <a:t>공동</a:t>
                        </a:r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/>
                        <a:r>
                          <a: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rPr>
                          <a:t>4</a:t>
                        </a:r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/>
                        <a:r>
                          <a: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rPr>
                          <a:t>5</a:t>
                        </a:r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11"/>
                    </a:ext>
                  </a:extLst>
                </a:tr>
                <a:tr h="381000">
                  <a:tc>
                    <a:txBody>
                      <a:bodyPr/>
                      <a:lstStyle/>
                      <a:p>
                        <a:pPr algn="ctr" defTabSz="914400"/>
                        <a:r>
                          <a:rPr sz="1500">
                            <a:latin typeface="Noto Sans KR"/>
                            <a:ea typeface="Noto Sans KR"/>
                            <a:cs typeface="Noto Sans KR"/>
                            <a:sym typeface="Noto Sans KR"/>
                          </a:rPr>
                          <a:t>발표 준비</a:t>
                        </a:r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000000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/>
                        <a:r>
                          <a:rPr sz="1500">
                            <a:latin typeface="Noto Sans KR"/>
                            <a:ea typeface="Noto Sans KR"/>
                            <a:cs typeface="Noto Sans KR"/>
                            <a:sym typeface="Noto Sans KR"/>
                          </a:rPr>
                          <a:t>공동</a:t>
                        </a:r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000000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000000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000000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000000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000000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000000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000000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000000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000000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000000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000000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000000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000000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000000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000000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000000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000000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000000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000000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000000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000000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000000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000000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000000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000000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000000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000000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000000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000000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/>
                        <a:r>
                          <a: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rPr>
                          <a:t>4</a:t>
                        </a:r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000000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/>
                        <a:r>
                          <a: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rPr>
                          <a:t>2</a:t>
                        </a:r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000000"/>
                        </a:solidFill>
                      </a:lnB>
                      <a:solidFill>
                        <a:srgbClr val="FFFFFF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12"/>
                    </a:ext>
                  </a:extLst>
                </a:tr>
                <a:tr h="381000">
                  <a:tc gridSpan="30">
                    <a:txBody>
                      <a:bodyPr/>
                      <a:lstStyle/>
                      <a:p>
                        <a:pPr algn="ctr" defTabSz="914400"/>
                        <a:r>
                          <a:rPr sz="1500">
                            <a:latin typeface="Noto Sans KR"/>
                            <a:ea typeface="Noto Sans KR"/>
                            <a:cs typeface="Noto Sans KR"/>
                            <a:sym typeface="Noto Sans KR"/>
                          </a:rPr>
                          <a:t>개발일수 합계</a:t>
                        </a:r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000000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 hMerge="1">
                    <a:txBody>
                      <a:bodyPr/>
                      <a:lstStyle/>
                      <a:p>
                        <a:endParaRPr lang="ko-KR"/>
                      </a:p>
                    </a:txBody>
                    <a:tcPr/>
                  </a:tc>
                  <a:tc hMerge="1">
                    <a:txBody>
                      <a:bodyPr/>
                      <a:lstStyle/>
                      <a:p>
                        <a:endParaRPr lang="ko-KR"/>
                      </a:p>
                    </a:txBody>
                    <a:tcPr/>
                  </a:tc>
                  <a:tc hMerge="1">
                    <a:txBody>
                      <a:bodyPr/>
                      <a:lstStyle/>
                      <a:p>
                        <a:endParaRPr lang="ko-KR"/>
                      </a:p>
                    </a:txBody>
                    <a:tcPr/>
                  </a:tc>
                  <a:tc hMerge="1">
                    <a:txBody>
                      <a:bodyPr/>
                      <a:lstStyle/>
                      <a:p>
                        <a:endParaRPr lang="ko-KR"/>
                      </a:p>
                    </a:txBody>
                    <a:tcPr/>
                  </a:tc>
                  <a:tc hMerge="1">
                    <a:txBody>
                      <a:bodyPr/>
                      <a:lstStyle/>
                      <a:p>
                        <a:endParaRPr lang="ko-KR"/>
                      </a:p>
                    </a:txBody>
                    <a:tcPr/>
                  </a:tc>
                  <a:tc hMerge="1">
                    <a:txBody>
                      <a:bodyPr/>
                      <a:lstStyle/>
                      <a:p>
                        <a:endParaRPr lang="ko-KR"/>
                      </a:p>
                    </a:txBody>
                    <a:tcPr/>
                  </a:tc>
                  <a:tc hMerge="1">
                    <a:txBody>
                      <a:bodyPr/>
                      <a:lstStyle/>
                      <a:p>
                        <a:endParaRPr lang="ko-KR"/>
                      </a:p>
                    </a:txBody>
                    <a:tcPr/>
                  </a:tc>
                  <a:tc hMerge="1">
                    <a:txBody>
                      <a:bodyPr/>
                      <a:lstStyle/>
                      <a:p>
                        <a:endParaRPr lang="ko-KR"/>
                      </a:p>
                    </a:txBody>
                    <a:tcPr/>
                  </a:tc>
                  <a:tc hMerge="1">
                    <a:txBody>
                      <a:bodyPr/>
                      <a:lstStyle/>
                      <a:p>
                        <a:endParaRPr lang="ko-KR"/>
                      </a:p>
                    </a:txBody>
                    <a:tcPr/>
                  </a:tc>
                  <a:tc hMerge="1">
                    <a:txBody>
                      <a:bodyPr/>
                      <a:lstStyle/>
                      <a:p>
                        <a:endParaRPr lang="ko-KR"/>
                      </a:p>
                    </a:txBody>
                    <a:tcPr/>
                  </a:tc>
                  <a:tc hMerge="1">
                    <a:txBody>
                      <a:bodyPr/>
                      <a:lstStyle/>
                      <a:p>
                        <a:endParaRPr lang="ko-KR"/>
                      </a:p>
                    </a:txBody>
                    <a:tcPr/>
                  </a:tc>
                  <a:tc hMerge="1">
                    <a:txBody>
                      <a:bodyPr/>
                      <a:lstStyle/>
                      <a:p>
                        <a:endParaRPr lang="ko-KR"/>
                      </a:p>
                    </a:txBody>
                    <a:tcPr/>
                  </a:tc>
                  <a:tc hMerge="1">
                    <a:txBody>
                      <a:bodyPr/>
                      <a:lstStyle/>
                      <a:p>
                        <a:endParaRPr lang="ko-KR"/>
                      </a:p>
                    </a:txBody>
                    <a:tcPr/>
                  </a:tc>
                  <a:tc hMerge="1">
                    <a:txBody>
                      <a:bodyPr/>
                      <a:lstStyle/>
                      <a:p>
                        <a:endParaRPr lang="ko-KR"/>
                      </a:p>
                    </a:txBody>
                    <a:tcPr/>
                  </a:tc>
                  <a:tc hMerge="1">
                    <a:txBody>
                      <a:bodyPr/>
                      <a:lstStyle/>
                      <a:p>
                        <a:endParaRPr lang="ko-KR"/>
                      </a:p>
                    </a:txBody>
                    <a:tcPr/>
                  </a:tc>
                  <a:tc hMerge="1">
                    <a:txBody>
                      <a:bodyPr/>
                      <a:lstStyle/>
                      <a:p>
                        <a:endParaRPr lang="ko-KR"/>
                      </a:p>
                    </a:txBody>
                    <a:tcPr/>
                  </a:tc>
                  <a:tc hMerge="1">
                    <a:txBody>
                      <a:bodyPr/>
                      <a:lstStyle/>
                      <a:p>
                        <a:endParaRPr lang="ko-KR"/>
                      </a:p>
                    </a:txBody>
                    <a:tcPr/>
                  </a:tc>
                  <a:tc hMerge="1">
                    <a:txBody>
                      <a:bodyPr/>
                      <a:lstStyle/>
                      <a:p>
                        <a:endParaRPr lang="ko-KR"/>
                      </a:p>
                    </a:txBody>
                    <a:tcPr/>
                  </a:tc>
                  <a:tc hMerge="1">
                    <a:txBody>
                      <a:bodyPr/>
                      <a:lstStyle/>
                      <a:p>
                        <a:endParaRPr lang="ko-KR"/>
                      </a:p>
                    </a:txBody>
                    <a:tcPr/>
                  </a:tc>
                  <a:tc hMerge="1">
                    <a:txBody>
                      <a:bodyPr/>
                      <a:lstStyle/>
                      <a:p>
                        <a:endParaRPr lang="ko-KR"/>
                      </a:p>
                    </a:txBody>
                    <a:tcPr/>
                  </a:tc>
                  <a:tc hMerge="1">
                    <a:txBody>
                      <a:bodyPr/>
                      <a:lstStyle/>
                      <a:p>
                        <a:endParaRPr lang="ko-KR"/>
                      </a:p>
                    </a:txBody>
                    <a:tcPr/>
                  </a:tc>
                  <a:tc hMerge="1">
                    <a:txBody>
                      <a:bodyPr/>
                      <a:lstStyle/>
                      <a:p>
                        <a:endParaRPr lang="ko-KR"/>
                      </a:p>
                    </a:txBody>
                    <a:tcPr/>
                  </a:tc>
                  <a:tc hMerge="1">
                    <a:txBody>
                      <a:bodyPr/>
                      <a:lstStyle/>
                      <a:p>
                        <a:endParaRPr lang="ko-KR"/>
                      </a:p>
                    </a:txBody>
                    <a:tcPr/>
                  </a:tc>
                  <a:tc hMerge="1">
                    <a:txBody>
                      <a:bodyPr/>
                      <a:lstStyle/>
                      <a:p>
                        <a:endParaRPr lang="ko-KR"/>
                      </a:p>
                    </a:txBody>
                    <a:tcPr/>
                  </a:tc>
                  <a:tc hMerge="1">
                    <a:txBody>
                      <a:bodyPr/>
                      <a:lstStyle/>
                      <a:p>
                        <a:endParaRPr lang="ko-KR"/>
                      </a:p>
                    </a:txBody>
                    <a:tcPr/>
                  </a:tc>
                  <a:tc hMerge="1">
                    <a:txBody>
                      <a:bodyPr/>
                      <a:lstStyle/>
                      <a:p>
                        <a:endParaRPr lang="ko-KR"/>
                      </a:p>
                    </a:txBody>
                    <a:tcPr/>
                  </a:tc>
                  <a:tc hMerge="1">
                    <a:txBody>
                      <a:bodyPr/>
                      <a:lstStyle/>
                      <a:p>
                        <a:endParaRPr lang="ko-KR"/>
                      </a:p>
                    </a:txBody>
                    <a:tcPr/>
                  </a:tc>
                  <a:tc hMerge="1">
                    <a:txBody>
                      <a:bodyPr/>
                      <a:lstStyle/>
                      <a:p>
                        <a:endParaRPr lang="ko-KR"/>
                      </a:p>
                    </a:txBody>
                    <a:tcPr/>
                  </a:tc>
                  <a:tc hMerge="1">
                    <a:txBody>
                      <a:bodyPr/>
                      <a:lstStyle/>
                      <a:p>
                        <a:endParaRPr lang="ko-KR"/>
                      </a:p>
                    </a:txBody>
                    <a:tcPr/>
                  </a:tc>
                  <a:tc>
                    <a:txBody>
                      <a:bodyPr/>
                      <a:lstStyle/>
                      <a:p>
                        <a:pPr algn="ctr" defTabSz="914400"/>
                        <a:r>
                          <a: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rPr>
                          <a:t>25</a:t>
                        </a:r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000000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/>
                        <a:r>
                          <a: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rPr>
                          <a:t>26</a:t>
                        </a:r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000000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13"/>
                    </a:ext>
                  </a:extLst>
                </a:tr>
              </a:tbl>
            </a:graphicData>
          </a:graphic>
        </p:graphicFrame>
        <p:sp>
          <p:nvSpPr>
            <p:cNvPr id="434" name="직사각형"/>
            <p:cNvSpPr/>
            <p:nvPr/>
          </p:nvSpPr>
          <p:spPr>
            <a:xfrm>
              <a:off x="2528145" y="880039"/>
              <a:ext cx="928476" cy="135224"/>
            </a:xfrm>
            <a:prstGeom prst="rect">
              <a:avLst/>
            </a:prstGeom>
            <a:solidFill>
              <a:srgbClr val="47678D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35" name="직사각형"/>
            <p:cNvSpPr/>
            <p:nvPr/>
          </p:nvSpPr>
          <p:spPr>
            <a:xfrm>
              <a:off x="2528145" y="1241471"/>
              <a:ext cx="941176" cy="135224"/>
            </a:xfrm>
            <a:prstGeom prst="rect">
              <a:avLst/>
            </a:prstGeom>
            <a:solidFill>
              <a:srgbClr val="47678D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36" name="직사각형"/>
            <p:cNvSpPr/>
            <p:nvPr/>
          </p:nvSpPr>
          <p:spPr>
            <a:xfrm>
              <a:off x="2528145" y="1607869"/>
              <a:ext cx="941176" cy="135225"/>
            </a:xfrm>
            <a:prstGeom prst="rect">
              <a:avLst/>
            </a:prstGeom>
            <a:solidFill>
              <a:srgbClr val="47678D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37" name="직사각형"/>
            <p:cNvSpPr/>
            <p:nvPr/>
          </p:nvSpPr>
          <p:spPr>
            <a:xfrm>
              <a:off x="2528145" y="2014854"/>
              <a:ext cx="979276" cy="135225"/>
            </a:xfrm>
            <a:prstGeom prst="rect">
              <a:avLst/>
            </a:prstGeom>
            <a:solidFill>
              <a:srgbClr val="47678D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38" name="직사각형"/>
            <p:cNvSpPr/>
            <p:nvPr/>
          </p:nvSpPr>
          <p:spPr>
            <a:xfrm>
              <a:off x="2528145" y="2369606"/>
              <a:ext cx="928476" cy="135224"/>
            </a:xfrm>
            <a:prstGeom prst="rect">
              <a:avLst/>
            </a:prstGeom>
            <a:solidFill>
              <a:srgbClr val="47678D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39" name="직사각형"/>
            <p:cNvSpPr/>
            <p:nvPr/>
          </p:nvSpPr>
          <p:spPr>
            <a:xfrm>
              <a:off x="3508825" y="2014854"/>
              <a:ext cx="1693811" cy="135225"/>
            </a:xfrm>
            <a:prstGeom prst="rect">
              <a:avLst/>
            </a:prstGeom>
            <a:solidFill>
              <a:srgbClr val="47678D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40" name="직사각형"/>
            <p:cNvSpPr/>
            <p:nvPr/>
          </p:nvSpPr>
          <p:spPr>
            <a:xfrm>
              <a:off x="3456619" y="2788239"/>
              <a:ext cx="1731911" cy="135225"/>
            </a:xfrm>
            <a:prstGeom prst="rect">
              <a:avLst/>
            </a:prstGeom>
            <a:solidFill>
              <a:srgbClr val="47678D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41" name="직사각형"/>
            <p:cNvSpPr/>
            <p:nvPr/>
          </p:nvSpPr>
          <p:spPr>
            <a:xfrm>
              <a:off x="5192093" y="3179065"/>
              <a:ext cx="575498" cy="135224"/>
            </a:xfrm>
            <a:prstGeom prst="rect">
              <a:avLst/>
            </a:prstGeom>
            <a:solidFill>
              <a:srgbClr val="47678D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42" name="직사각형"/>
            <p:cNvSpPr/>
            <p:nvPr/>
          </p:nvSpPr>
          <p:spPr>
            <a:xfrm>
              <a:off x="5192093" y="3569890"/>
              <a:ext cx="575498" cy="135224"/>
            </a:xfrm>
            <a:prstGeom prst="rect">
              <a:avLst/>
            </a:prstGeom>
            <a:solidFill>
              <a:srgbClr val="47678D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43" name="직사각형"/>
            <p:cNvSpPr/>
            <p:nvPr/>
          </p:nvSpPr>
          <p:spPr>
            <a:xfrm>
              <a:off x="5182283" y="3960712"/>
              <a:ext cx="1471253" cy="135225"/>
            </a:xfrm>
            <a:prstGeom prst="rect">
              <a:avLst/>
            </a:prstGeom>
            <a:solidFill>
              <a:srgbClr val="47678D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44" name="직사각형"/>
            <p:cNvSpPr/>
            <p:nvPr/>
          </p:nvSpPr>
          <p:spPr>
            <a:xfrm>
              <a:off x="6633720" y="4334143"/>
              <a:ext cx="789706" cy="135224"/>
            </a:xfrm>
            <a:prstGeom prst="rect">
              <a:avLst/>
            </a:prstGeom>
            <a:solidFill>
              <a:srgbClr val="47678D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45" name="직사각형"/>
            <p:cNvSpPr/>
            <p:nvPr/>
          </p:nvSpPr>
          <p:spPr>
            <a:xfrm>
              <a:off x="9043116" y="4700921"/>
              <a:ext cx="1788044" cy="135225"/>
            </a:xfrm>
            <a:prstGeom prst="rect">
              <a:avLst/>
            </a:prstGeom>
            <a:solidFill>
              <a:srgbClr val="47678D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46" name="직사각형"/>
            <p:cNvSpPr/>
            <p:nvPr/>
          </p:nvSpPr>
          <p:spPr>
            <a:xfrm>
              <a:off x="7389059" y="4333467"/>
              <a:ext cx="1948448" cy="135224"/>
            </a:xfrm>
            <a:prstGeom prst="rect">
              <a:avLst/>
            </a:prstGeom>
            <a:solidFill>
              <a:srgbClr val="47678D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sp>
        <p:nvSpPr>
          <p:cNvPr id="448" name="슬라이드 번호 개체 틀 1"/>
          <p:cNvSpPr txBox="1"/>
          <p:nvPr/>
        </p:nvSpPr>
        <p:spPr>
          <a:xfrm>
            <a:off x="11704951" y="6398020"/>
            <a:ext cx="208862" cy="345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 anchor="ctr">
            <a:spAutoFit/>
          </a:bodyPr>
          <a:lstStyle>
            <a:lvl1pPr algn="r">
              <a:defRPr sz="1400" b="1">
                <a:solidFill>
                  <a:srgbClr val="888888"/>
                </a:solidFill>
                <a:latin typeface="Noto Sans KR"/>
                <a:ea typeface="Noto Sans KR"/>
                <a:cs typeface="Noto Sans KR"/>
                <a:sym typeface="Noto Sans KR"/>
              </a:defRPr>
            </a:lvl1pPr>
          </a:lstStyle>
          <a:p>
            <a:r>
              <a:t>6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" name="image28.png" descr="image28.png"/>
          <p:cNvPicPr>
            <a:picLocks noChangeAspect="1"/>
          </p:cNvPicPr>
          <p:nvPr/>
        </p:nvPicPr>
        <p:blipFill>
          <a:blip r:embed="rId2"/>
          <a:srcRect t="16835" b="78103"/>
          <a:stretch>
            <a:fillRect/>
          </a:stretch>
        </p:blipFill>
        <p:spPr>
          <a:xfrm>
            <a:off x="-81582" y="-4929"/>
            <a:ext cx="12355098" cy="937924"/>
          </a:xfrm>
          <a:prstGeom prst="rect">
            <a:avLst/>
          </a:prstGeom>
          <a:ln w="12700">
            <a:miter lim="400000"/>
          </a:ln>
        </p:spPr>
      </p:pic>
      <p:sp>
        <p:nvSpPr>
          <p:cNvPr id="451" name="TextBox 2"/>
          <p:cNvSpPr txBox="1"/>
          <p:nvPr/>
        </p:nvSpPr>
        <p:spPr>
          <a:xfrm>
            <a:off x="321303" y="164257"/>
            <a:ext cx="2970781" cy="599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defTabSz="914400">
              <a:defRPr sz="3600">
                <a:latin typeface="NanumSquare_ac Bold"/>
                <a:ea typeface="NanumSquare_ac Bold"/>
                <a:cs typeface="NanumSquare_ac Bold"/>
                <a:sym typeface="NanumSquare_ac Bold"/>
              </a:defRPr>
            </a:lvl1pPr>
          </a:lstStyle>
          <a:p>
            <a:r>
              <a:t>요구사항 정의서</a:t>
            </a:r>
          </a:p>
        </p:txBody>
      </p:sp>
      <p:graphicFrame>
        <p:nvGraphicFramePr>
          <p:cNvPr id="452" name="표 7"/>
          <p:cNvGraphicFramePr/>
          <p:nvPr/>
        </p:nvGraphicFramePr>
        <p:xfrm>
          <a:off x="858837" y="1175673"/>
          <a:ext cx="10474324" cy="5369490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9109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004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467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5396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16210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15410">
                <a:tc>
                  <a:txBody>
                    <a:bodyPr/>
                    <a:lstStyle/>
                    <a:p>
                      <a:pPr algn="ctr"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solidFill>
                            <a:srgbClr val="FFFFFF"/>
                          </a:solidFill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요구사항 ID</a:t>
                      </a:r>
                    </a:p>
                  </a:txBody>
                  <a:tcPr marL="45720" marR="45720" anchor="ctr" horzOverflow="overflow">
                    <a:solidFill>
                      <a:schemeClr val="accent1">
                        <a:satOff val="-19091"/>
                        <a:lumOff val="-1192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solidFill>
                            <a:srgbClr val="FFFFFF"/>
                          </a:solidFill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요구사항명</a:t>
                      </a:r>
                    </a:p>
                  </a:txBody>
                  <a:tcPr marL="45720" marR="45720" anchor="ctr" horzOverflow="overflow">
                    <a:solidFill>
                      <a:schemeClr val="accent1">
                        <a:satOff val="-19091"/>
                        <a:lumOff val="-1192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solidFill>
                            <a:srgbClr val="FFFFFF"/>
                          </a:solidFill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요구사항 상세내용</a:t>
                      </a:r>
                    </a:p>
                  </a:txBody>
                  <a:tcPr marL="45720" marR="45720" anchor="ctr" horzOverflow="overflow">
                    <a:solidFill>
                      <a:schemeClr val="accent1">
                        <a:satOff val="-19091"/>
                        <a:lumOff val="-1192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solidFill>
                            <a:srgbClr val="FFFFFF"/>
                          </a:solidFill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수용여부</a:t>
                      </a:r>
                    </a:p>
                  </a:txBody>
                  <a:tcPr marL="45720" marR="45720" anchor="ctr" horzOverflow="overflow">
                    <a:solidFill>
                      <a:schemeClr val="accent1">
                        <a:satOff val="-19091"/>
                        <a:lumOff val="-1192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solidFill>
                            <a:srgbClr val="FFFFFF"/>
                          </a:solidFill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수용/미수용 내역</a:t>
                      </a:r>
                    </a:p>
                  </a:txBody>
                  <a:tcPr marL="45720" marR="45720" anchor="ctr" horzOverflow="overflow">
                    <a:solidFill>
                      <a:schemeClr val="accent1">
                        <a:satOff val="-19091"/>
                        <a:lumOff val="-11921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84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90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KPG_001</a:t>
                      </a:r>
                    </a:p>
                  </a:txBody>
                  <a:tcPr marL="45720" marR="45720" anchor="ctr" horzOverflow="overflow">
                    <a:lnR w="12700">
                      <a:solidFill>
                        <a:srgbClr val="C6C8C8"/>
                      </a:solidFill>
                    </a:lnR>
                    <a:lnB w="12700">
                      <a:solidFill>
                        <a:srgbClr val="C6C8C8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90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배경음과 효과음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C6C8C8"/>
                      </a:solidFill>
                    </a:lnL>
                    <a:lnR w="12700">
                      <a:solidFill>
                        <a:srgbClr val="C6C8C8"/>
                      </a:solidFill>
                    </a:lnR>
                    <a:lnB w="12700">
                      <a:solidFill>
                        <a:srgbClr val="C6C8C8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90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게임이 실행되는 동안 배경음악이 재생되며 특정 반응이 일어날 때 효과음을 재생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C6C8C8"/>
                      </a:solidFill>
                    </a:lnL>
                    <a:lnR w="12700">
                      <a:solidFill>
                        <a:srgbClr val="C6C8C8"/>
                      </a:solidFill>
                    </a:lnR>
                    <a:lnB w="12700">
                      <a:solidFill>
                        <a:srgbClr val="C6C8C8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90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O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C6C8C8"/>
                      </a:solidFill>
                    </a:lnL>
                    <a:lnR w="12700">
                      <a:solidFill>
                        <a:srgbClr val="C6C8C8"/>
                      </a:solidFill>
                    </a:lnR>
                    <a:lnB w="12700">
                      <a:solidFill>
                        <a:srgbClr val="C6C8C8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90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수용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C6C8C8"/>
                      </a:solidFill>
                    </a:lnL>
                    <a:lnB w="12700">
                      <a:solidFill>
                        <a:srgbClr val="C6C8C8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84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90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KPG_002</a:t>
                      </a:r>
                    </a:p>
                  </a:txBody>
                  <a:tcPr marL="45720" marR="45720" anchor="ctr" horzOverflow="overflow">
                    <a:lnR w="12700">
                      <a:solidFill>
                        <a:srgbClr val="C6C8C8"/>
                      </a:solidFill>
                    </a:lnR>
                    <a:lnT w="12700">
                      <a:solidFill>
                        <a:srgbClr val="C6C8C8"/>
                      </a:solidFill>
                    </a:lnT>
                    <a:lnB w="12700">
                      <a:solidFill>
                        <a:srgbClr val="C6C8C8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90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defRPr>
                      </a:pPr>
                      <a:r>
                        <a:t>플레이어의 </a:t>
                      </a:r>
                      <a:endParaRPr sz="1200"/>
                    </a:p>
                    <a:p>
                      <a:pPr algn="ctr" defTabSz="914400">
                        <a:defRPr sz="90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defRPr>
                      </a:pPr>
                      <a:r>
                        <a:t>UP / DOWN 이동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C6C8C8"/>
                      </a:solidFill>
                    </a:lnL>
                    <a:lnR w="12700">
                      <a:solidFill>
                        <a:srgbClr val="C6C8C8"/>
                      </a:solidFill>
                    </a:lnR>
                    <a:lnT w="12700">
                      <a:solidFill>
                        <a:srgbClr val="C6C8C8"/>
                      </a:solidFill>
                    </a:lnT>
                    <a:lnB w="12700">
                      <a:solidFill>
                        <a:srgbClr val="C6C8C8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90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플레이어의 이동 가능 방향이 좌,우로만 이동 가능했지만 위아래로도 움직일 수 있게 조정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C6C8C8"/>
                      </a:solidFill>
                    </a:lnL>
                    <a:lnR w="12700">
                      <a:solidFill>
                        <a:srgbClr val="C6C8C8"/>
                      </a:solidFill>
                    </a:lnR>
                    <a:lnT w="12700">
                      <a:solidFill>
                        <a:srgbClr val="C6C8C8"/>
                      </a:solidFill>
                    </a:lnT>
                    <a:lnB w="12700">
                      <a:solidFill>
                        <a:srgbClr val="C6C8C8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90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O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C6C8C8"/>
                      </a:solidFill>
                    </a:lnL>
                    <a:lnR w="12700">
                      <a:solidFill>
                        <a:srgbClr val="C6C8C8"/>
                      </a:solidFill>
                    </a:lnR>
                    <a:lnT w="12700">
                      <a:solidFill>
                        <a:srgbClr val="C6C8C8"/>
                      </a:solidFill>
                    </a:lnT>
                    <a:lnB w="12700">
                      <a:solidFill>
                        <a:srgbClr val="C6C8C8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90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수용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C6C8C8"/>
                      </a:solidFill>
                    </a:lnL>
                    <a:lnT w="12700">
                      <a:solidFill>
                        <a:srgbClr val="C6C8C8"/>
                      </a:solidFill>
                    </a:lnT>
                    <a:lnB w="12700">
                      <a:solidFill>
                        <a:srgbClr val="C6C8C8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284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90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KPG_003</a:t>
                      </a:r>
                    </a:p>
                  </a:txBody>
                  <a:tcPr marL="45720" marR="45720" anchor="ctr" horzOverflow="overflow">
                    <a:lnR w="12700">
                      <a:solidFill>
                        <a:srgbClr val="C6C8C8"/>
                      </a:solidFill>
                    </a:lnR>
                    <a:lnT w="12700">
                      <a:solidFill>
                        <a:srgbClr val="C6C8C8"/>
                      </a:solidFill>
                    </a:lnT>
                    <a:lnB w="12700">
                      <a:solidFill>
                        <a:srgbClr val="C6C8C8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90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플레이어의 이동속도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C6C8C8"/>
                      </a:solidFill>
                    </a:lnL>
                    <a:lnR w="12700">
                      <a:solidFill>
                        <a:srgbClr val="C6C8C8"/>
                      </a:solidFill>
                    </a:lnR>
                    <a:lnT w="12700">
                      <a:solidFill>
                        <a:srgbClr val="C6C8C8"/>
                      </a:solidFill>
                    </a:lnT>
                    <a:lnB w="12700">
                      <a:solidFill>
                        <a:srgbClr val="C6C8C8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90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플레이어의 이동속도가 너무 느리므로 이동속도를 상향 조정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C6C8C8"/>
                      </a:solidFill>
                    </a:lnL>
                    <a:lnR w="12700">
                      <a:solidFill>
                        <a:srgbClr val="C6C8C8"/>
                      </a:solidFill>
                    </a:lnR>
                    <a:lnT w="12700">
                      <a:solidFill>
                        <a:srgbClr val="C6C8C8"/>
                      </a:solidFill>
                    </a:lnT>
                    <a:lnB w="12700">
                      <a:solidFill>
                        <a:srgbClr val="C6C8C8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90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O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C6C8C8"/>
                      </a:solidFill>
                    </a:lnL>
                    <a:lnR w="12700">
                      <a:solidFill>
                        <a:srgbClr val="C6C8C8"/>
                      </a:solidFill>
                    </a:lnR>
                    <a:lnT w="12700">
                      <a:solidFill>
                        <a:srgbClr val="C6C8C8"/>
                      </a:solidFill>
                    </a:lnT>
                    <a:lnB w="12700">
                      <a:solidFill>
                        <a:srgbClr val="C6C8C8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90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수용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C6C8C8"/>
                      </a:solidFill>
                    </a:lnL>
                    <a:lnT w="12700">
                      <a:solidFill>
                        <a:srgbClr val="C6C8C8"/>
                      </a:solidFill>
                    </a:lnT>
                    <a:lnB w="12700">
                      <a:solidFill>
                        <a:srgbClr val="C6C8C8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284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90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KPG_004</a:t>
                      </a:r>
                    </a:p>
                  </a:txBody>
                  <a:tcPr marL="45720" marR="45720" anchor="ctr" horzOverflow="overflow">
                    <a:lnR w="12700">
                      <a:solidFill>
                        <a:srgbClr val="C6C8C8"/>
                      </a:solidFill>
                    </a:lnR>
                    <a:lnT w="12700">
                      <a:solidFill>
                        <a:srgbClr val="C6C8C8"/>
                      </a:solidFill>
                    </a:lnT>
                    <a:lnB w="12700">
                      <a:solidFill>
                        <a:srgbClr val="C6C8C8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90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적이 죽을 때 반응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C6C8C8"/>
                      </a:solidFill>
                    </a:lnL>
                    <a:lnR w="12700">
                      <a:solidFill>
                        <a:srgbClr val="C6C8C8"/>
                      </a:solidFill>
                    </a:lnR>
                    <a:lnT w="12700">
                      <a:solidFill>
                        <a:srgbClr val="C6C8C8"/>
                      </a:solidFill>
                    </a:lnT>
                    <a:lnB w="12700">
                      <a:solidFill>
                        <a:srgbClr val="C6C8C8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90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적 개체가 죽으면 효과음이 출력되도록 구현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C6C8C8"/>
                      </a:solidFill>
                    </a:lnL>
                    <a:lnR w="12700">
                      <a:solidFill>
                        <a:srgbClr val="C6C8C8"/>
                      </a:solidFill>
                    </a:lnR>
                    <a:lnT w="12700">
                      <a:solidFill>
                        <a:srgbClr val="C6C8C8"/>
                      </a:solidFill>
                    </a:lnT>
                    <a:lnB w="12700">
                      <a:solidFill>
                        <a:srgbClr val="C6C8C8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90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O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C6C8C8"/>
                      </a:solidFill>
                    </a:lnL>
                    <a:lnR w="12700">
                      <a:solidFill>
                        <a:srgbClr val="C6C8C8"/>
                      </a:solidFill>
                    </a:lnR>
                    <a:lnT w="12700">
                      <a:solidFill>
                        <a:srgbClr val="C6C8C8"/>
                      </a:solidFill>
                    </a:lnT>
                    <a:lnB w="12700">
                      <a:solidFill>
                        <a:srgbClr val="C6C8C8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90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수용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C6C8C8"/>
                      </a:solidFill>
                    </a:lnL>
                    <a:lnT w="12700">
                      <a:solidFill>
                        <a:srgbClr val="C6C8C8"/>
                      </a:solidFill>
                    </a:lnT>
                    <a:lnB w="12700">
                      <a:solidFill>
                        <a:srgbClr val="C6C8C8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284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90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KPG_005</a:t>
                      </a:r>
                    </a:p>
                  </a:txBody>
                  <a:tcPr marL="45720" marR="45720" anchor="ctr" horzOverflow="overflow">
                    <a:lnR w="12700">
                      <a:solidFill>
                        <a:srgbClr val="C6C8C8"/>
                      </a:solidFill>
                    </a:lnR>
                    <a:lnT w="12700">
                      <a:solidFill>
                        <a:srgbClr val="C6C8C8"/>
                      </a:solidFill>
                    </a:lnT>
                    <a:lnB w="12700">
                      <a:solidFill>
                        <a:srgbClr val="C6C8C8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90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적 개체의 종류 추가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C6C8C8"/>
                      </a:solidFill>
                    </a:lnL>
                    <a:lnR w="12700">
                      <a:solidFill>
                        <a:srgbClr val="C6C8C8"/>
                      </a:solidFill>
                    </a:lnR>
                    <a:lnT w="12700">
                      <a:solidFill>
                        <a:srgbClr val="C6C8C8"/>
                      </a:solidFill>
                    </a:lnT>
                    <a:lnB w="12700">
                      <a:solidFill>
                        <a:srgbClr val="C6C8C8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90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적 개체의 종류가 한 종류로 끝이라 단순함을 느껴 적 개체의 종류를 추가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C6C8C8"/>
                      </a:solidFill>
                    </a:lnL>
                    <a:lnR w="12700">
                      <a:solidFill>
                        <a:srgbClr val="C6C8C8"/>
                      </a:solidFill>
                    </a:lnR>
                    <a:lnT w="12700">
                      <a:solidFill>
                        <a:srgbClr val="C6C8C8"/>
                      </a:solidFill>
                    </a:lnT>
                    <a:lnB w="12700">
                      <a:solidFill>
                        <a:srgbClr val="C6C8C8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90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O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C6C8C8"/>
                      </a:solidFill>
                    </a:lnL>
                    <a:lnR w="12700">
                      <a:solidFill>
                        <a:srgbClr val="C6C8C8"/>
                      </a:solidFill>
                    </a:lnR>
                    <a:lnT w="12700">
                      <a:solidFill>
                        <a:srgbClr val="C6C8C8"/>
                      </a:solidFill>
                    </a:lnT>
                    <a:lnB w="12700">
                      <a:solidFill>
                        <a:srgbClr val="C6C8C8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90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수용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C6C8C8"/>
                      </a:solidFill>
                    </a:lnL>
                    <a:lnT w="12700">
                      <a:solidFill>
                        <a:srgbClr val="C6C8C8"/>
                      </a:solidFill>
                    </a:lnT>
                    <a:lnB w="12700">
                      <a:solidFill>
                        <a:srgbClr val="C6C8C8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284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90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KPG_006</a:t>
                      </a:r>
                    </a:p>
                  </a:txBody>
                  <a:tcPr marL="45720" marR="45720" anchor="ctr" horzOverflow="overflow">
                    <a:lnR w="12700">
                      <a:solidFill>
                        <a:srgbClr val="C6C8C8"/>
                      </a:solidFill>
                    </a:lnR>
                    <a:lnT w="12700">
                      <a:solidFill>
                        <a:srgbClr val="C6C8C8"/>
                      </a:solidFill>
                    </a:lnT>
                    <a:lnB w="12700">
                      <a:solidFill>
                        <a:srgbClr val="C6C8C8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90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적 개체의 미사일 추가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C6C8C8"/>
                      </a:solidFill>
                    </a:lnL>
                    <a:lnR w="12700">
                      <a:solidFill>
                        <a:srgbClr val="C6C8C8"/>
                      </a:solidFill>
                    </a:lnR>
                    <a:lnT w="12700">
                      <a:solidFill>
                        <a:srgbClr val="C6C8C8"/>
                      </a:solidFill>
                    </a:lnT>
                    <a:lnB w="12700">
                      <a:solidFill>
                        <a:srgbClr val="C6C8C8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90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적 개체도 미사일을 발사하게 기능을 추가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C6C8C8"/>
                      </a:solidFill>
                    </a:lnL>
                    <a:lnR w="12700">
                      <a:solidFill>
                        <a:srgbClr val="C6C8C8"/>
                      </a:solidFill>
                    </a:lnR>
                    <a:lnT w="12700">
                      <a:solidFill>
                        <a:srgbClr val="C6C8C8"/>
                      </a:solidFill>
                    </a:lnT>
                    <a:lnB w="12700">
                      <a:solidFill>
                        <a:srgbClr val="C6C8C8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90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O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C6C8C8"/>
                      </a:solidFill>
                    </a:lnL>
                    <a:lnR w="12700">
                      <a:solidFill>
                        <a:srgbClr val="C6C8C8"/>
                      </a:solidFill>
                    </a:lnR>
                    <a:lnT w="12700">
                      <a:solidFill>
                        <a:srgbClr val="C6C8C8"/>
                      </a:solidFill>
                    </a:lnT>
                    <a:lnB w="12700">
                      <a:solidFill>
                        <a:srgbClr val="C6C8C8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90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수용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C6C8C8"/>
                      </a:solidFill>
                    </a:lnL>
                    <a:lnT w="12700">
                      <a:solidFill>
                        <a:srgbClr val="C6C8C8"/>
                      </a:solidFill>
                    </a:lnT>
                    <a:lnB w="12700">
                      <a:solidFill>
                        <a:srgbClr val="C6C8C8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1284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90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KPG_007</a:t>
                      </a:r>
                    </a:p>
                  </a:txBody>
                  <a:tcPr marL="45720" marR="45720" anchor="ctr" horzOverflow="overflow">
                    <a:lnR w="12700">
                      <a:solidFill>
                        <a:srgbClr val="C6C8C8"/>
                      </a:solidFill>
                    </a:lnR>
                    <a:lnT w="12700">
                      <a:solidFill>
                        <a:srgbClr val="C6C8C8"/>
                      </a:solidFill>
                    </a:lnT>
                    <a:lnB w="12700">
                      <a:solidFill>
                        <a:srgbClr val="C6C8C8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90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플레이어의 사망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C6C8C8"/>
                      </a:solidFill>
                    </a:lnL>
                    <a:lnR w="12700">
                      <a:solidFill>
                        <a:srgbClr val="C6C8C8"/>
                      </a:solidFill>
                    </a:lnR>
                    <a:lnT w="12700">
                      <a:solidFill>
                        <a:srgbClr val="C6C8C8"/>
                      </a:solidFill>
                    </a:lnT>
                    <a:lnB w="12700">
                      <a:solidFill>
                        <a:srgbClr val="C6C8C8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90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적 개체가 발사한 미사일에 플레이어가 맞으면 플레이어의 Hp가 감소,Hp가 0이 되면 사망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C6C8C8"/>
                      </a:solidFill>
                    </a:lnL>
                    <a:lnR w="12700">
                      <a:solidFill>
                        <a:srgbClr val="C6C8C8"/>
                      </a:solidFill>
                    </a:lnR>
                    <a:lnT w="12700">
                      <a:solidFill>
                        <a:srgbClr val="C6C8C8"/>
                      </a:solidFill>
                    </a:lnT>
                    <a:lnB w="12700">
                      <a:solidFill>
                        <a:srgbClr val="C6C8C8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90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O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C6C8C8"/>
                      </a:solidFill>
                    </a:lnL>
                    <a:lnR w="12700">
                      <a:solidFill>
                        <a:srgbClr val="C6C8C8"/>
                      </a:solidFill>
                    </a:lnR>
                    <a:lnT w="12700">
                      <a:solidFill>
                        <a:srgbClr val="C6C8C8"/>
                      </a:solidFill>
                    </a:lnT>
                    <a:lnB w="12700">
                      <a:solidFill>
                        <a:srgbClr val="C6C8C8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90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수용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C6C8C8"/>
                      </a:solidFill>
                    </a:lnL>
                    <a:lnT w="12700">
                      <a:solidFill>
                        <a:srgbClr val="C6C8C8"/>
                      </a:solidFill>
                    </a:lnT>
                    <a:lnB w="12700">
                      <a:solidFill>
                        <a:srgbClr val="C6C8C8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1284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90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KPG_008</a:t>
                      </a:r>
                    </a:p>
                  </a:txBody>
                  <a:tcPr marL="45720" marR="45720" anchor="ctr" horzOverflow="overflow">
                    <a:lnR w="12700">
                      <a:solidFill>
                        <a:srgbClr val="C6C8C8"/>
                      </a:solidFill>
                    </a:lnR>
                    <a:lnT w="12700">
                      <a:solidFill>
                        <a:srgbClr val="C6C8C8"/>
                      </a:solidFill>
                    </a:lnT>
                    <a:lnB w="12700">
                      <a:solidFill>
                        <a:srgbClr val="C6C8C8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90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플레이어가 죽을 때 반응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C6C8C8"/>
                      </a:solidFill>
                    </a:lnL>
                    <a:lnR w="12700">
                      <a:solidFill>
                        <a:srgbClr val="C6C8C8"/>
                      </a:solidFill>
                    </a:lnR>
                    <a:lnT w="12700">
                      <a:solidFill>
                        <a:srgbClr val="C6C8C8"/>
                      </a:solidFill>
                    </a:lnT>
                    <a:lnB w="12700">
                      <a:solidFill>
                        <a:srgbClr val="C6C8C8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90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플레이어가 죽을 때 효과음이 출력되도록 구현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C6C8C8"/>
                      </a:solidFill>
                    </a:lnL>
                    <a:lnR w="12700">
                      <a:solidFill>
                        <a:srgbClr val="C6C8C8"/>
                      </a:solidFill>
                    </a:lnR>
                    <a:lnT w="12700">
                      <a:solidFill>
                        <a:srgbClr val="C6C8C8"/>
                      </a:solidFill>
                    </a:lnT>
                    <a:lnB w="12700">
                      <a:solidFill>
                        <a:srgbClr val="C6C8C8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90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O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C6C8C8"/>
                      </a:solidFill>
                    </a:lnL>
                    <a:lnR w="12700">
                      <a:solidFill>
                        <a:srgbClr val="C6C8C8"/>
                      </a:solidFill>
                    </a:lnR>
                    <a:lnT w="12700">
                      <a:solidFill>
                        <a:srgbClr val="C6C8C8"/>
                      </a:solidFill>
                    </a:lnT>
                    <a:lnB w="12700">
                      <a:solidFill>
                        <a:srgbClr val="C6C8C8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90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수용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C6C8C8"/>
                      </a:solidFill>
                    </a:lnL>
                    <a:lnT w="12700">
                      <a:solidFill>
                        <a:srgbClr val="C6C8C8"/>
                      </a:solidFill>
                    </a:lnT>
                    <a:lnB w="12700">
                      <a:solidFill>
                        <a:srgbClr val="C6C8C8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1284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90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KPG_009</a:t>
                      </a:r>
                    </a:p>
                  </a:txBody>
                  <a:tcPr marL="45720" marR="45720" anchor="ctr" horzOverflow="overflow">
                    <a:lnR w="12700">
                      <a:solidFill>
                        <a:srgbClr val="C6C8C8"/>
                      </a:solidFill>
                    </a:lnR>
                    <a:lnT w="12700">
                      <a:solidFill>
                        <a:srgbClr val="C6C8C8"/>
                      </a:solidFill>
                    </a:lnT>
                    <a:lnB w="12700">
                      <a:solidFill>
                        <a:srgbClr val="C6C8C8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90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스테이지 종료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C6C8C8"/>
                      </a:solidFill>
                    </a:lnL>
                    <a:lnR w="12700">
                      <a:solidFill>
                        <a:srgbClr val="C6C8C8"/>
                      </a:solidFill>
                    </a:lnR>
                    <a:lnT w="12700">
                      <a:solidFill>
                        <a:srgbClr val="C6C8C8"/>
                      </a:solidFill>
                    </a:lnT>
                    <a:lnB w="12700">
                      <a:solidFill>
                        <a:srgbClr val="C6C8C8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90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스테이지가 모두 종료되면 문구가 적힌 알림창을 출력하며 효과음을 출력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C6C8C8"/>
                      </a:solidFill>
                    </a:lnL>
                    <a:lnR w="12700">
                      <a:solidFill>
                        <a:srgbClr val="C6C8C8"/>
                      </a:solidFill>
                    </a:lnR>
                    <a:lnT w="12700">
                      <a:solidFill>
                        <a:srgbClr val="C6C8C8"/>
                      </a:solidFill>
                    </a:lnT>
                    <a:lnB w="12700">
                      <a:solidFill>
                        <a:srgbClr val="C6C8C8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90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O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C6C8C8"/>
                      </a:solidFill>
                    </a:lnL>
                    <a:lnR w="12700">
                      <a:solidFill>
                        <a:srgbClr val="C6C8C8"/>
                      </a:solidFill>
                    </a:lnR>
                    <a:lnT w="12700">
                      <a:solidFill>
                        <a:srgbClr val="C6C8C8"/>
                      </a:solidFill>
                    </a:lnT>
                    <a:lnB w="12700">
                      <a:solidFill>
                        <a:srgbClr val="C6C8C8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90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수용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C6C8C8"/>
                      </a:solidFill>
                    </a:lnL>
                    <a:lnT w="12700">
                      <a:solidFill>
                        <a:srgbClr val="C6C8C8"/>
                      </a:solidFill>
                    </a:lnT>
                    <a:lnB w="12700">
                      <a:solidFill>
                        <a:srgbClr val="C6C8C8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1284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90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KPG_010</a:t>
                      </a:r>
                    </a:p>
                  </a:txBody>
                  <a:tcPr marL="45720" marR="45720" anchor="ctr" horzOverflow="overflow">
                    <a:lnR w="12700">
                      <a:solidFill>
                        <a:srgbClr val="C6C8C8"/>
                      </a:solidFill>
                    </a:lnR>
                    <a:lnT w="12700">
                      <a:solidFill>
                        <a:srgbClr val="C6C8C8"/>
                      </a:solidFill>
                    </a:lnT>
                    <a:lnB w="12700">
                      <a:solidFill>
                        <a:srgbClr val="C6C8C8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90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상태 판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C6C8C8"/>
                      </a:solidFill>
                    </a:lnL>
                    <a:lnR w="12700">
                      <a:solidFill>
                        <a:srgbClr val="C6C8C8"/>
                      </a:solidFill>
                    </a:lnR>
                    <a:lnT w="12700">
                      <a:solidFill>
                        <a:srgbClr val="C6C8C8"/>
                      </a:solidFill>
                    </a:lnT>
                    <a:lnB w="12700">
                      <a:solidFill>
                        <a:srgbClr val="C6C8C8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90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획득한 점수와 플레이어의 Hp, 필살기의 사용횟수가 보여지는 상태 판을 생성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C6C8C8"/>
                      </a:solidFill>
                    </a:lnL>
                    <a:lnR w="12700">
                      <a:solidFill>
                        <a:srgbClr val="C6C8C8"/>
                      </a:solidFill>
                    </a:lnR>
                    <a:lnT w="12700">
                      <a:solidFill>
                        <a:srgbClr val="C6C8C8"/>
                      </a:solidFill>
                    </a:lnT>
                    <a:lnB w="12700">
                      <a:solidFill>
                        <a:srgbClr val="C6C8C8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90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O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C6C8C8"/>
                      </a:solidFill>
                    </a:lnL>
                    <a:lnR w="12700">
                      <a:solidFill>
                        <a:srgbClr val="C6C8C8"/>
                      </a:solidFill>
                    </a:lnR>
                    <a:lnT w="12700">
                      <a:solidFill>
                        <a:srgbClr val="C6C8C8"/>
                      </a:solidFill>
                    </a:lnT>
                    <a:lnB w="12700">
                      <a:solidFill>
                        <a:srgbClr val="C6C8C8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90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수용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C6C8C8"/>
                      </a:solidFill>
                    </a:lnL>
                    <a:lnT w="12700">
                      <a:solidFill>
                        <a:srgbClr val="C6C8C8"/>
                      </a:solidFill>
                    </a:lnT>
                    <a:lnB w="12700">
                      <a:solidFill>
                        <a:srgbClr val="C6C8C8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1284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90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KPG_011</a:t>
                      </a:r>
                    </a:p>
                  </a:txBody>
                  <a:tcPr marL="45720" marR="45720" anchor="ctr" horzOverflow="overflow">
                    <a:lnR w="12700">
                      <a:solidFill>
                        <a:srgbClr val="C6C8C8"/>
                      </a:solidFill>
                    </a:lnR>
                    <a:lnT w="12700">
                      <a:solidFill>
                        <a:srgbClr val="C6C8C8"/>
                      </a:solidFill>
                    </a:lnT>
                    <a:lnB w="12700">
                      <a:solidFill>
                        <a:srgbClr val="C6C8C8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90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적 미사일 패턴 추가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C6C8C8"/>
                      </a:solidFill>
                    </a:lnL>
                    <a:lnR w="12700">
                      <a:solidFill>
                        <a:srgbClr val="C6C8C8"/>
                      </a:solidFill>
                    </a:lnR>
                    <a:lnT w="12700">
                      <a:solidFill>
                        <a:srgbClr val="C6C8C8"/>
                      </a:solidFill>
                    </a:lnT>
                    <a:lnB w="12700">
                      <a:solidFill>
                        <a:srgbClr val="C6C8C8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90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플레이어의 좌표를 받아들여서 유도 미사일을 발사하는 적의 추가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C6C8C8"/>
                      </a:solidFill>
                    </a:lnL>
                    <a:lnR w="12700">
                      <a:solidFill>
                        <a:srgbClr val="C6C8C8"/>
                      </a:solidFill>
                    </a:lnR>
                    <a:lnT w="12700">
                      <a:solidFill>
                        <a:srgbClr val="C6C8C8"/>
                      </a:solidFill>
                    </a:lnT>
                    <a:lnB w="12700">
                      <a:solidFill>
                        <a:srgbClr val="C6C8C8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90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O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C6C8C8"/>
                      </a:solidFill>
                    </a:lnL>
                    <a:lnR w="12700">
                      <a:solidFill>
                        <a:srgbClr val="C6C8C8"/>
                      </a:solidFill>
                    </a:lnR>
                    <a:lnT w="12700">
                      <a:solidFill>
                        <a:srgbClr val="C6C8C8"/>
                      </a:solidFill>
                    </a:lnT>
                    <a:lnB w="12700">
                      <a:solidFill>
                        <a:srgbClr val="C6C8C8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90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수용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C6C8C8"/>
                      </a:solidFill>
                    </a:lnL>
                    <a:lnT w="12700">
                      <a:solidFill>
                        <a:srgbClr val="C6C8C8"/>
                      </a:solidFill>
                    </a:lnT>
                    <a:lnB w="12700">
                      <a:solidFill>
                        <a:srgbClr val="C6C8C8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41284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90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KPG_012</a:t>
                      </a:r>
                    </a:p>
                  </a:txBody>
                  <a:tcPr marL="45720" marR="45720" anchor="ctr" horzOverflow="overflow">
                    <a:lnR w="12700">
                      <a:solidFill>
                        <a:srgbClr val="C6C8C8"/>
                      </a:solidFill>
                    </a:lnR>
                    <a:lnT w="12700">
                      <a:solidFill>
                        <a:srgbClr val="C6C8C8"/>
                      </a:solidFill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90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적 미사일 패턴 추가2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C6C8C8"/>
                      </a:solidFill>
                    </a:lnL>
                    <a:lnR w="12700">
                      <a:solidFill>
                        <a:srgbClr val="C6C8C8"/>
                      </a:solidFill>
                    </a:lnR>
                    <a:lnT w="12700">
                      <a:solidFill>
                        <a:srgbClr val="C6C8C8"/>
                      </a:solidFill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90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사방으로 퍼져 나가는 미사일을 발사하는 적의 추가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C6C8C8"/>
                      </a:solidFill>
                    </a:lnL>
                    <a:lnR w="12700">
                      <a:solidFill>
                        <a:srgbClr val="C6C8C8"/>
                      </a:solidFill>
                    </a:lnR>
                    <a:lnT w="12700">
                      <a:solidFill>
                        <a:srgbClr val="C6C8C8"/>
                      </a:solidFill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90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O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C6C8C8"/>
                      </a:solidFill>
                    </a:lnL>
                    <a:lnR w="12700">
                      <a:solidFill>
                        <a:srgbClr val="C6C8C8"/>
                      </a:solidFill>
                    </a:lnR>
                    <a:lnT w="12700">
                      <a:solidFill>
                        <a:srgbClr val="C6C8C8"/>
                      </a:solidFill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90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수용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C6C8C8"/>
                      </a:solidFill>
                    </a:lnL>
                    <a:lnT w="12700">
                      <a:solidFill>
                        <a:srgbClr val="C6C8C8"/>
                      </a:solidFill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453" name="슬라이드 번호 개체 틀 4"/>
          <p:cNvSpPr txBox="1">
            <a:spLocks noGrp="1"/>
          </p:cNvSpPr>
          <p:nvPr>
            <p:ph type="sldNum" sz="quarter" idx="4294967295"/>
          </p:nvPr>
        </p:nvSpPr>
        <p:spPr>
          <a:xfrm>
            <a:off x="11710789" y="6361192"/>
            <a:ext cx="203020" cy="307337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>
              <a:defRPr sz="1400" b="1"/>
            </a:lvl1pPr>
          </a:lstStyle>
          <a:p>
            <a:fld id="{86CB4B4D-7CA3-9044-876B-883B54F8677D}" type="slidenum">
              <a:t>7</a:t>
            </a:fld>
            <a:endParaRPr/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슬라이드 번호 개체 틀 4"/>
          <p:cNvSpPr txBox="1">
            <a:spLocks noGrp="1"/>
          </p:cNvSpPr>
          <p:nvPr>
            <p:ph type="sldNum" sz="quarter" idx="4294967295"/>
          </p:nvPr>
        </p:nvSpPr>
        <p:spPr>
          <a:xfrm>
            <a:off x="11710789" y="6385241"/>
            <a:ext cx="203020" cy="307337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>
              <a:defRPr sz="1400" b="1"/>
            </a:lvl1pPr>
          </a:lstStyle>
          <a:p>
            <a:fld id="{86CB4B4D-7CA3-9044-876B-883B54F8677D}" type="slidenum">
              <a:t>8</a:t>
            </a:fld>
            <a:endParaRPr/>
          </a:p>
        </p:txBody>
      </p:sp>
      <p:graphicFrame>
        <p:nvGraphicFramePr>
          <p:cNvPr id="456" name="표 7"/>
          <p:cNvGraphicFramePr/>
          <p:nvPr/>
        </p:nvGraphicFramePr>
        <p:xfrm>
          <a:off x="858837" y="1569931"/>
          <a:ext cx="10474324" cy="4130970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9109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004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467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5396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16210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15410">
                <a:tc>
                  <a:txBody>
                    <a:bodyPr/>
                    <a:lstStyle/>
                    <a:p>
                      <a:pPr algn="ctr"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solidFill>
                            <a:srgbClr val="FFFFFF"/>
                          </a:solidFill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요구사항 ID</a:t>
                      </a:r>
                    </a:p>
                  </a:txBody>
                  <a:tcPr marL="45720" marR="45720" anchor="ctr" horzOverflow="overflow">
                    <a:solidFill>
                      <a:schemeClr val="accent1">
                        <a:satOff val="-19091"/>
                        <a:lumOff val="-1192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solidFill>
                            <a:srgbClr val="FFFFFF"/>
                          </a:solidFill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요구사항명</a:t>
                      </a:r>
                    </a:p>
                  </a:txBody>
                  <a:tcPr marL="45720" marR="45720" anchor="ctr" horzOverflow="overflow">
                    <a:solidFill>
                      <a:schemeClr val="accent1">
                        <a:satOff val="-19091"/>
                        <a:lumOff val="-1192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solidFill>
                            <a:srgbClr val="FFFFFF"/>
                          </a:solidFill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요구사항 상세내용</a:t>
                      </a:r>
                    </a:p>
                  </a:txBody>
                  <a:tcPr marL="45720" marR="45720" anchor="ctr" horzOverflow="overflow">
                    <a:solidFill>
                      <a:schemeClr val="accent1">
                        <a:satOff val="-19091"/>
                        <a:lumOff val="-1192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solidFill>
                            <a:srgbClr val="FFFFFF"/>
                          </a:solidFill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수용여부</a:t>
                      </a:r>
                    </a:p>
                  </a:txBody>
                  <a:tcPr marL="45720" marR="45720" anchor="ctr" horzOverflow="overflow">
                    <a:solidFill>
                      <a:schemeClr val="accent1">
                        <a:satOff val="-19091"/>
                        <a:lumOff val="-1192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solidFill>
                            <a:srgbClr val="FFFFFF"/>
                          </a:solidFill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수용/미수용 내역</a:t>
                      </a:r>
                    </a:p>
                  </a:txBody>
                  <a:tcPr marL="45720" marR="45720" anchor="ctr" horzOverflow="overflow">
                    <a:solidFill>
                      <a:schemeClr val="accent1">
                        <a:satOff val="-19091"/>
                        <a:lumOff val="-11921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84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90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KPG_013</a:t>
                      </a:r>
                    </a:p>
                  </a:txBody>
                  <a:tcPr marL="45720" marR="45720" anchor="ctr" horzOverflow="overflow">
                    <a:lnR w="12700">
                      <a:solidFill>
                        <a:srgbClr val="CACACA"/>
                      </a:solidFill>
                    </a:lnR>
                    <a:lnB w="12700">
                      <a:solidFill>
                        <a:srgbClr val="CACACA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90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적의 움직이는 패턴 추가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CACACA"/>
                      </a:solidFill>
                    </a:lnL>
                    <a:lnR w="12700">
                      <a:solidFill>
                        <a:srgbClr val="CACACA"/>
                      </a:solidFill>
                    </a:lnR>
                    <a:lnB w="12700">
                      <a:solidFill>
                        <a:srgbClr val="CACACA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90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적의 이동 방향을 다양하게 추가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CACACA"/>
                      </a:solidFill>
                    </a:lnL>
                    <a:lnR w="12700">
                      <a:solidFill>
                        <a:srgbClr val="CACACA"/>
                      </a:solidFill>
                    </a:lnR>
                    <a:lnB w="12700">
                      <a:solidFill>
                        <a:srgbClr val="CACACA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90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O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CACACA"/>
                      </a:solidFill>
                    </a:lnL>
                    <a:lnR w="12700">
                      <a:solidFill>
                        <a:srgbClr val="CACACA"/>
                      </a:solidFill>
                    </a:lnR>
                    <a:lnB w="12700">
                      <a:solidFill>
                        <a:srgbClr val="CACACA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90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수용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CACACA"/>
                      </a:solidFill>
                    </a:lnL>
                    <a:lnB w="12700">
                      <a:solidFill>
                        <a:srgbClr val="CACACA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84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90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KPG_014</a:t>
                      </a:r>
                    </a:p>
                  </a:txBody>
                  <a:tcPr marL="45720" marR="45720" anchor="ctr" horzOverflow="overflow">
                    <a:lnR w="12700">
                      <a:solidFill>
                        <a:srgbClr val="CACACA"/>
                      </a:solidFill>
                    </a:lnR>
                    <a:lnT w="12700">
                      <a:solidFill>
                        <a:srgbClr val="CACACA"/>
                      </a:solidFill>
                    </a:lnT>
                    <a:lnB w="12700">
                      <a:solidFill>
                        <a:srgbClr val="CACACA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90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플레이어 무적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CACACA"/>
                      </a:solidFill>
                    </a:lnL>
                    <a:lnR w="12700">
                      <a:solidFill>
                        <a:srgbClr val="CACACA"/>
                      </a:solidFill>
                    </a:lnR>
                    <a:lnT w="12700">
                      <a:solidFill>
                        <a:srgbClr val="CACACA"/>
                      </a:solidFill>
                    </a:lnT>
                    <a:lnB w="12700">
                      <a:solidFill>
                        <a:srgbClr val="CACACA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90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플레이어가 무적이 되는 기능 추가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CACACA"/>
                      </a:solidFill>
                    </a:lnL>
                    <a:lnR w="12700">
                      <a:solidFill>
                        <a:srgbClr val="CACACA"/>
                      </a:solidFill>
                    </a:lnR>
                    <a:lnT w="12700">
                      <a:solidFill>
                        <a:srgbClr val="CACACA"/>
                      </a:solidFill>
                    </a:lnT>
                    <a:lnB w="12700">
                      <a:solidFill>
                        <a:srgbClr val="CACACA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90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x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CACACA"/>
                      </a:solidFill>
                    </a:lnL>
                    <a:lnR w="12700">
                      <a:solidFill>
                        <a:srgbClr val="CACACA"/>
                      </a:solidFill>
                    </a:lnR>
                    <a:lnT w="12700">
                      <a:solidFill>
                        <a:srgbClr val="CACACA"/>
                      </a:solidFill>
                    </a:lnT>
                    <a:lnB w="12700">
                      <a:solidFill>
                        <a:srgbClr val="CACACA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90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미수용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CACACA"/>
                      </a:solidFill>
                    </a:lnL>
                    <a:lnT w="12700">
                      <a:solidFill>
                        <a:srgbClr val="CACACA"/>
                      </a:solidFill>
                    </a:lnT>
                    <a:lnB w="12700">
                      <a:solidFill>
                        <a:srgbClr val="CACACA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284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90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KPG_015</a:t>
                      </a:r>
                    </a:p>
                  </a:txBody>
                  <a:tcPr marL="45720" marR="45720" anchor="ctr" horzOverflow="overflow">
                    <a:lnR w="12700">
                      <a:solidFill>
                        <a:srgbClr val="CACACA"/>
                      </a:solidFill>
                    </a:lnR>
                    <a:lnT w="12700">
                      <a:solidFill>
                        <a:srgbClr val="CACACA"/>
                      </a:solidFill>
                    </a:lnT>
                    <a:lnB w="12700">
                      <a:solidFill>
                        <a:srgbClr val="CACACA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90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적과 충돌 시 Hp 감소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CACACA"/>
                      </a:solidFill>
                    </a:lnL>
                    <a:lnR w="12700">
                      <a:solidFill>
                        <a:srgbClr val="CACACA"/>
                      </a:solidFill>
                    </a:lnR>
                    <a:lnT w="12700">
                      <a:solidFill>
                        <a:srgbClr val="CACACA"/>
                      </a:solidFill>
                    </a:lnT>
                    <a:lnB w="12700">
                      <a:solidFill>
                        <a:srgbClr val="CACACA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90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적 개체와 충돌 시 플레이어의 Hp 감소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CACACA"/>
                      </a:solidFill>
                    </a:lnL>
                    <a:lnR w="12700">
                      <a:solidFill>
                        <a:srgbClr val="CACACA"/>
                      </a:solidFill>
                    </a:lnR>
                    <a:lnT w="12700">
                      <a:solidFill>
                        <a:srgbClr val="CACACA"/>
                      </a:solidFill>
                    </a:lnT>
                    <a:lnB w="12700">
                      <a:solidFill>
                        <a:srgbClr val="CACACA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90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x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CACACA"/>
                      </a:solidFill>
                    </a:lnL>
                    <a:lnR w="12700">
                      <a:solidFill>
                        <a:srgbClr val="CACACA"/>
                      </a:solidFill>
                    </a:lnR>
                    <a:lnT w="12700">
                      <a:solidFill>
                        <a:srgbClr val="CACACA"/>
                      </a:solidFill>
                    </a:lnT>
                    <a:lnB w="12700">
                      <a:solidFill>
                        <a:srgbClr val="CACACA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90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미수용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CACACA"/>
                      </a:solidFill>
                    </a:lnL>
                    <a:lnT w="12700">
                      <a:solidFill>
                        <a:srgbClr val="CACACA"/>
                      </a:solidFill>
                    </a:lnT>
                    <a:lnB w="12700">
                      <a:solidFill>
                        <a:srgbClr val="CACACA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284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90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KPG_016</a:t>
                      </a:r>
                    </a:p>
                  </a:txBody>
                  <a:tcPr marL="45720" marR="45720" anchor="ctr" horzOverflow="overflow">
                    <a:lnR w="12700">
                      <a:solidFill>
                        <a:srgbClr val="CACACA"/>
                      </a:solidFill>
                    </a:lnR>
                    <a:lnT w="12700">
                      <a:solidFill>
                        <a:srgbClr val="CACACA"/>
                      </a:solidFill>
                    </a:lnT>
                    <a:lnB w="12700">
                      <a:solidFill>
                        <a:srgbClr val="CACACA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90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스테이지(라운드) 추가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CACACA"/>
                      </a:solidFill>
                    </a:lnL>
                    <a:lnR w="12700">
                      <a:solidFill>
                        <a:srgbClr val="CACACA"/>
                      </a:solidFill>
                    </a:lnR>
                    <a:lnT w="12700">
                      <a:solidFill>
                        <a:srgbClr val="CACACA"/>
                      </a:solidFill>
                    </a:lnT>
                    <a:lnB w="12700">
                      <a:solidFill>
                        <a:srgbClr val="CACACA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90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해당 스테이지의 적 개체를 모두 죽였을 때 추가로 다음 스테이지의 적 개체를 생성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CACACA"/>
                      </a:solidFill>
                    </a:lnL>
                    <a:lnR w="12700">
                      <a:solidFill>
                        <a:srgbClr val="CACACA"/>
                      </a:solidFill>
                    </a:lnR>
                    <a:lnT w="12700">
                      <a:solidFill>
                        <a:srgbClr val="CACACA"/>
                      </a:solidFill>
                    </a:lnT>
                    <a:lnB w="12700">
                      <a:solidFill>
                        <a:srgbClr val="CACACA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90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O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CACACA"/>
                      </a:solidFill>
                    </a:lnL>
                    <a:lnR w="12700">
                      <a:solidFill>
                        <a:srgbClr val="CACACA"/>
                      </a:solidFill>
                    </a:lnR>
                    <a:lnT w="12700">
                      <a:solidFill>
                        <a:srgbClr val="CACACA"/>
                      </a:solidFill>
                    </a:lnT>
                    <a:lnB w="12700">
                      <a:solidFill>
                        <a:srgbClr val="CACACA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90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수용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CACACA"/>
                      </a:solidFill>
                    </a:lnL>
                    <a:lnT w="12700">
                      <a:solidFill>
                        <a:srgbClr val="CACACA"/>
                      </a:solidFill>
                    </a:lnT>
                    <a:lnB w="12700">
                      <a:solidFill>
                        <a:srgbClr val="CACACA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284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90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KPG_017</a:t>
                      </a:r>
                    </a:p>
                  </a:txBody>
                  <a:tcPr marL="45720" marR="45720" anchor="ctr" horzOverflow="overflow">
                    <a:lnR w="12700">
                      <a:solidFill>
                        <a:srgbClr val="CACACA"/>
                      </a:solidFill>
                    </a:lnR>
                    <a:lnT w="12700">
                      <a:solidFill>
                        <a:srgbClr val="CACACA"/>
                      </a:solidFill>
                    </a:lnT>
                    <a:lnB w="12700">
                      <a:solidFill>
                        <a:srgbClr val="CACACA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90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아이템 생성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CACACA"/>
                      </a:solidFill>
                    </a:lnL>
                    <a:lnR w="12700">
                      <a:solidFill>
                        <a:srgbClr val="CACACA"/>
                      </a:solidFill>
                    </a:lnR>
                    <a:lnT w="12700">
                      <a:solidFill>
                        <a:srgbClr val="CACACA"/>
                      </a:solidFill>
                    </a:lnT>
                    <a:lnB w="12700">
                      <a:solidFill>
                        <a:srgbClr val="CACACA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90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적 개체를 죽이면 일정확률로 Hp를 회복하거나 점수를 상승시키는 아이템 등장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CACACA"/>
                      </a:solidFill>
                    </a:lnL>
                    <a:lnR w="12700">
                      <a:solidFill>
                        <a:srgbClr val="CACACA"/>
                      </a:solidFill>
                    </a:lnR>
                    <a:lnT w="12700">
                      <a:solidFill>
                        <a:srgbClr val="CACACA"/>
                      </a:solidFill>
                    </a:lnT>
                    <a:lnB w="12700">
                      <a:solidFill>
                        <a:srgbClr val="CACACA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90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O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CACACA"/>
                      </a:solidFill>
                    </a:lnL>
                    <a:lnR w="12700">
                      <a:solidFill>
                        <a:srgbClr val="CACACA"/>
                      </a:solidFill>
                    </a:lnR>
                    <a:lnT w="12700">
                      <a:solidFill>
                        <a:srgbClr val="CACACA"/>
                      </a:solidFill>
                    </a:lnT>
                    <a:lnB w="12700">
                      <a:solidFill>
                        <a:srgbClr val="CACACA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90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수용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CACACA"/>
                      </a:solidFill>
                    </a:lnL>
                    <a:lnT w="12700">
                      <a:solidFill>
                        <a:srgbClr val="CACACA"/>
                      </a:solidFill>
                    </a:lnT>
                    <a:lnB w="12700">
                      <a:solidFill>
                        <a:srgbClr val="CACACA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284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90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KPG_018</a:t>
                      </a:r>
                    </a:p>
                  </a:txBody>
                  <a:tcPr marL="45720" marR="45720" anchor="ctr" horzOverflow="overflow">
                    <a:lnR w="12700">
                      <a:solidFill>
                        <a:srgbClr val="CACACA"/>
                      </a:solidFill>
                    </a:lnR>
                    <a:lnT w="12700">
                      <a:solidFill>
                        <a:srgbClr val="CACACA"/>
                      </a:solidFill>
                    </a:lnT>
                    <a:lnB w="12700">
                      <a:solidFill>
                        <a:srgbClr val="CACACA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90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배경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CACACA"/>
                      </a:solidFill>
                    </a:lnL>
                    <a:lnR w="12700">
                      <a:solidFill>
                        <a:srgbClr val="CACACA"/>
                      </a:solidFill>
                    </a:lnR>
                    <a:lnT w="12700">
                      <a:solidFill>
                        <a:srgbClr val="CACACA"/>
                      </a:solidFill>
                    </a:lnT>
                    <a:lnB w="12700">
                      <a:solidFill>
                        <a:srgbClr val="CACACA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90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배경 그림을 추가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CACACA"/>
                      </a:solidFill>
                    </a:lnL>
                    <a:lnR w="12700">
                      <a:solidFill>
                        <a:srgbClr val="CACACA"/>
                      </a:solidFill>
                    </a:lnR>
                    <a:lnT w="12700">
                      <a:solidFill>
                        <a:srgbClr val="CACACA"/>
                      </a:solidFill>
                    </a:lnT>
                    <a:lnB w="12700">
                      <a:solidFill>
                        <a:srgbClr val="CACACA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90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O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CACACA"/>
                      </a:solidFill>
                    </a:lnL>
                    <a:lnR w="12700">
                      <a:solidFill>
                        <a:srgbClr val="CACACA"/>
                      </a:solidFill>
                    </a:lnR>
                    <a:lnT w="12700">
                      <a:solidFill>
                        <a:srgbClr val="CACACA"/>
                      </a:solidFill>
                    </a:lnT>
                    <a:lnB w="12700">
                      <a:solidFill>
                        <a:srgbClr val="CACACA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90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수용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CACACA"/>
                      </a:solidFill>
                    </a:lnL>
                    <a:lnT w="12700">
                      <a:solidFill>
                        <a:srgbClr val="CACACA"/>
                      </a:solidFill>
                    </a:lnT>
                    <a:lnB w="12700">
                      <a:solidFill>
                        <a:srgbClr val="CACACA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1284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90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KPG_019</a:t>
                      </a:r>
                    </a:p>
                  </a:txBody>
                  <a:tcPr marL="45720" marR="45720" anchor="ctr" horzOverflow="overflow">
                    <a:lnR w="12700">
                      <a:solidFill>
                        <a:srgbClr val="CACACA"/>
                      </a:solidFill>
                    </a:lnR>
                    <a:lnT w="12700">
                      <a:solidFill>
                        <a:srgbClr val="CACACA"/>
                      </a:solidFill>
                    </a:lnT>
                    <a:lnB w="12700">
                      <a:solidFill>
                        <a:srgbClr val="CACACA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90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Hp 확인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CACACA"/>
                      </a:solidFill>
                    </a:lnL>
                    <a:lnR w="12700">
                      <a:solidFill>
                        <a:srgbClr val="CACACA"/>
                      </a:solidFill>
                    </a:lnR>
                    <a:lnT w="12700">
                      <a:solidFill>
                        <a:srgbClr val="CACACA"/>
                      </a:solidFill>
                    </a:lnT>
                    <a:lnB w="12700">
                      <a:solidFill>
                        <a:srgbClr val="CACACA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90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플레이어의 Hp를 확인하는 텍스트를 상태 판에 추가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CACACA"/>
                      </a:solidFill>
                    </a:lnL>
                    <a:lnR w="12700">
                      <a:solidFill>
                        <a:srgbClr val="CACACA"/>
                      </a:solidFill>
                    </a:lnR>
                    <a:lnT w="12700">
                      <a:solidFill>
                        <a:srgbClr val="CACACA"/>
                      </a:solidFill>
                    </a:lnT>
                    <a:lnB w="12700">
                      <a:solidFill>
                        <a:srgbClr val="CACACA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90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O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CACACA"/>
                      </a:solidFill>
                    </a:lnL>
                    <a:lnR w="12700">
                      <a:solidFill>
                        <a:srgbClr val="CACACA"/>
                      </a:solidFill>
                    </a:lnR>
                    <a:lnT w="12700">
                      <a:solidFill>
                        <a:srgbClr val="CACACA"/>
                      </a:solidFill>
                    </a:lnT>
                    <a:lnB w="12700">
                      <a:solidFill>
                        <a:srgbClr val="CACACA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90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수용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CACACA"/>
                      </a:solidFill>
                    </a:lnL>
                    <a:lnT w="12700">
                      <a:solidFill>
                        <a:srgbClr val="CACACA"/>
                      </a:solidFill>
                    </a:lnT>
                    <a:lnB w="12700">
                      <a:solidFill>
                        <a:srgbClr val="CACACA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1284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90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KPG_020</a:t>
                      </a:r>
                    </a:p>
                  </a:txBody>
                  <a:tcPr marL="45720" marR="45720" anchor="ctr" horzOverflow="overflow">
                    <a:lnR w="12700">
                      <a:solidFill>
                        <a:srgbClr val="CACACA"/>
                      </a:solidFill>
                    </a:lnR>
                    <a:lnT w="12700">
                      <a:solidFill>
                        <a:srgbClr val="CACACA"/>
                      </a:solidFill>
                    </a:lnT>
                    <a:lnB w="12700">
                      <a:solidFill>
                        <a:srgbClr val="CACACA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90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플레이어의 필살기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CACACA"/>
                      </a:solidFill>
                    </a:lnL>
                    <a:lnR w="12700">
                      <a:solidFill>
                        <a:srgbClr val="CACACA"/>
                      </a:solidFill>
                    </a:lnR>
                    <a:lnT w="12700">
                      <a:solidFill>
                        <a:srgbClr val="CACACA"/>
                      </a:solidFill>
                    </a:lnT>
                    <a:lnB w="12700">
                      <a:solidFill>
                        <a:srgbClr val="CACACA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90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플레이어가 공격을 10회 했을 때마다 필살기 사용 가능 횟수를 획득 후 사용이 가능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CACACA"/>
                      </a:solidFill>
                    </a:lnL>
                    <a:lnR w="12700">
                      <a:solidFill>
                        <a:srgbClr val="CACACA"/>
                      </a:solidFill>
                    </a:lnR>
                    <a:lnT w="12700">
                      <a:solidFill>
                        <a:srgbClr val="CACACA"/>
                      </a:solidFill>
                    </a:lnT>
                    <a:lnB w="12700">
                      <a:solidFill>
                        <a:srgbClr val="CACACA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90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O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CACACA"/>
                      </a:solidFill>
                    </a:lnL>
                    <a:lnR w="12700">
                      <a:solidFill>
                        <a:srgbClr val="CACACA"/>
                      </a:solidFill>
                    </a:lnR>
                    <a:lnT w="12700">
                      <a:solidFill>
                        <a:srgbClr val="CACACA"/>
                      </a:solidFill>
                    </a:lnT>
                    <a:lnB w="12700">
                      <a:solidFill>
                        <a:srgbClr val="CACACA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90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수용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CACACA"/>
                      </a:solidFill>
                    </a:lnL>
                    <a:lnT w="12700">
                      <a:solidFill>
                        <a:srgbClr val="CACACA"/>
                      </a:solidFill>
                    </a:lnT>
                    <a:lnB w="12700">
                      <a:solidFill>
                        <a:srgbClr val="CACACA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1284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90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KPG_021</a:t>
                      </a:r>
                    </a:p>
                  </a:txBody>
                  <a:tcPr marL="45720" marR="45720" anchor="ctr" horzOverflow="overflow">
                    <a:lnR w="12700">
                      <a:solidFill>
                        <a:srgbClr val="CACACA"/>
                      </a:solidFill>
                    </a:lnR>
                    <a:lnT w="12700">
                      <a:solidFill>
                        <a:srgbClr val="CACACA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90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플레이어 사망 시 부활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CACACA"/>
                      </a:solidFill>
                    </a:lnL>
                    <a:lnR w="12700">
                      <a:solidFill>
                        <a:srgbClr val="CACACA"/>
                      </a:solidFill>
                    </a:lnR>
                    <a:lnT w="12700">
                      <a:solidFill>
                        <a:srgbClr val="CACACA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90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플레이어가 사망했을 때 부활하는 기능 추가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CACACA"/>
                      </a:solidFill>
                    </a:lnL>
                    <a:lnR w="12700">
                      <a:solidFill>
                        <a:srgbClr val="CACACA"/>
                      </a:solidFill>
                    </a:lnR>
                    <a:lnT w="12700">
                      <a:solidFill>
                        <a:srgbClr val="CACACA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90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O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CACACA"/>
                      </a:solidFill>
                    </a:lnL>
                    <a:lnR w="12700">
                      <a:solidFill>
                        <a:srgbClr val="CACACA"/>
                      </a:solidFill>
                    </a:lnR>
                    <a:lnT w="12700">
                      <a:solidFill>
                        <a:srgbClr val="CACACA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90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수용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CACACA"/>
                      </a:solidFill>
                    </a:lnL>
                    <a:lnT w="12700">
                      <a:solidFill>
                        <a:srgbClr val="CACACA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457" name="image28.png" descr="image28.png"/>
          <p:cNvPicPr>
            <a:picLocks noChangeAspect="1"/>
          </p:cNvPicPr>
          <p:nvPr/>
        </p:nvPicPr>
        <p:blipFill>
          <a:blip r:embed="rId2"/>
          <a:srcRect t="16835" b="78103"/>
          <a:stretch>
            <a:fillRect/>
          </a:stretch>
        </p:blipFill>
        <p:spPr>
          <a:xfrm>
            <a:off x="-81582" y="-4929"/>
            <a:ext cx="12355098" cy="937924"/>
          </a:xfrm>
          <a:prstGeom prst="rect">
            <a:avLst/>
          </a:prstGeom>
          <a:ln w="12700">
            <a:miter lim="400000"/>
          </a:ln>
        </p:spPr>
      </p:pic>
      <p:sp>
        <p:nvSpPr>
          <p:cNvPr id="458" name="TextBox 2"/>
          <p:cNvSpPr txBox="1"/>
          <p:nvPr/>
        </p:nvSpPr>
        <p:spPr>
          <a:xfrm>
            <a:off x="321303" y="164257"/>
            <a:ext cx="2970781" cy="599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defTabSz="914400">
              <a:defRPr sz="3600">
                <a:latin typeface="NanumSquare_ac Bold"/>
                <a:ea typeface="NanumSquare_ac Bold"/>
                <a:cs typeface="NanumSquare_ac Bold"/>
                <a:sym typeface="NanumSquare_ac Bold"/>
              </a:defRPr>
            </a:lvl1pPr>
          </a:lstStyle>
          <a:p>
            <a:r>
              <a:t>요구사항 정의서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슬라이드 번호 개체 틀 8"/>
          <p:cNvSpPr txBox="1">
            <a:spLocks noGrp="1"/>
          </p:cNvSpPr>
          <p:nvPr>
            <p:ph type="sldNum" sz="quarter" idx="4294967295"/>
          </p:nvPr>
        </p:nvSpPr>
        <p:spPr>
          <a:xfrm>
            <a:off x="11710789" y="6385241"/>
            <a:ext cx="203020" cy="307337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>
              <a:defRPr sz="1400" b="1"/>
            </a:lvl1pPr>
          </a:lstStyle>
          <a:p>
            <a:fld id="{86CB4B4D-7CA3-9044-876B-883B54F8677D}" type="slidenum">
              <a:t>9</a:t>
            </a:fld>
            <a:endParaRPr/>
          </a:p>
        </p:txBody>
      </p:sp>
      <p:sp>
        <p:nvSpPr>
          <p:cNvPr id="461" name="TextBox 2"/>
          <p:cNvSpPr txBox="1"/>
          <p:nvPr/>
        </p:nvSpPr>
        <p:spPr>
          <a:xfrm>
            <a:off x="321305" y="164257"/>
            <a:ext cx="3363973" cy="599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defTabSz="914400">
              <a:defRPr sz="3600">
                <a:latin typeface="NanumSquare_ac Bold"/>
                <a:ea typeface="NanumSquare_ac Bold"/>
                <a:cs typeface="NanumSquare_ac Bold"/>
                <a:sym typeface="NanumSquare_ac Bold"/>
              </a:defRPr>
            </a:lvl1pPr>
          </a:lstStyle>
          <a:p>
            <a:r>
              <a:t>클래스 다이어그램</a:t>
            </a:r>
          </a:p>
        </p:txBody>
      </p:sp>
      <p:grpSp>
        <p:nvGrpSpPr>
          <p:cNvPr id="474" name="그룹"/>
          <p:cNvGrpSpPr/>
          <p:nvPr/>
        </p:nvGrpSpPr>
        <p:grpSpPr>
          <a:xfrm>
            <a:off x="136517" y="0"/>
            <a:ext cx="11017261" cy="6858000"/>
            <a:chOff x="0" y="0"/>
            <a:chExt cx="11017259" cy="6858000"/>
          </a:xfrm>
        </p:grpSpPr>
        <p:grpSp>
          <p:nvGrpSpPr>
            <p:cNvPr id="464" name="그룹"/>
            <p:cNvGrpSpPr/>
            <p:nvPr/>
          </p:nvGrpSpPr>
          <p:grpSpPr>
            <a:xfrm>
              <a:off x="-1" y="4598561"/>
              <a:ext cx="3529434" cy="2075151"/>
              <a:chOff x="0" y="0"/>
              <a:chExt cx="3529433" cy="2075150"/>
            </a:xfrm>
          </p:grpSpPr>
          <p:sp>
            <p:nvSpPr>
              <p:cNvPr id="462" name="직사각형"/>
              <p:cNvSpPr/>
              <p:nvPr/>
            </p:nvSpPr>
            <p:spPr>
              <a:xfrm>
                <a:off x="-1" y="-1"/>
                <a:ext cx="3529434" cy="2075152"/>
              </a:xfrm>
              <a:prstGeom prst="rect">
                <a:avLst/>
              </a:prstGeom>
              <a:solidFill>
                <a:srgbClr val="F9F4E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algn="ctr" defTabSz="914400">
                  <a:lnSpc>
                    <a:spcPct val="90000"/>
                  </a:lnSpc>
                  <a:spcBef>
                    <a:spcPts val="1000"/>
                  </a:spcBef>
                  <a:defRPr sz="1200">
                    <a:solidFill>
                      <a:srgbClr val="404040"/>
                    </a:solidFill>
                  </a:defRPr>
                </a:pPr>
                <a:endParaRPr/>
              </a:p>
            </p:txBody>
          </p:sp>
          <p:sp>
            <p:nvSpPr>
              <p:cNvPr id="463" name="모든 개체는 Sprite 클래스를 상속받아 생성…"/>
              <p:cNvSpPr txBox="1"/>
              <p:nvPr/>
            </p:nvSpPr>
            <p:spPr>
              <a:xfrm>
                <a:off x="50483" y="16786"/>
                <a:ext cx="3428468" cy="204157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8" tIns="45718" rIns="45718" bIns="45718" numCol="1" anchor="ctr">
                <a:normAutofit/>
              </a:bodyPr>
              <a:lstStyle/>
              <a:p>
                <a:pPr algn="ctr" defTabSz="850391">
                  <a:lnSpc>
                    <a:spcPct val="81000"/>
                  </a:lnSpc>
                  <a:spcBef>
                    <a:spcPts val="900"/>
                  </a:spcBef>
                  <a:defRPr sz="1100">
                    <a:solidFill>
                      <a:srgbClr val="404040"/>
                    </a:solidFill>
                    <a:latin typeface="NanumSquare_ac Regular"/>
                    <a:ea typeface="NanumSquare_ac Regular"/>
                    <a:cs typeface="NanumSquare_ac Regular"/>
                    <a:sym typeface="NanumSquare_ac Regular"/>
                  </a:defRPr>
                </a:pPr>
                <a:r>
                  <a:t>일반화 : 모든 개체는 Sprite 클래스를 상속받아 생성</a:t>
                </a:r>
              </a:p>
              <a:p>
                <a:pPr algn="ctr" defTabSz="850391">
                  <a:lnSpc>
                    <a:spcPct val="81000"/>
                  </a:lnSpc>
                  <a:spcBef>
                    <a:spcPts val="900"/>
                  </a:spcBef>
                  <a:defRPr sz="1100">
                    <a:solidFill>
                      <a:srgbClr val="404040"/>
                    </a:solidFill>
                    <a:latin typeface="NanumSquare_ac Regular"/>
                    <a:ea typeface="NanumSquare_ac Regular"/>
                    <a:cs typeface="NanumSquare_ac Regular"/>
                    <a:sym typeface="NanumSquare_ac Regular"/>
                  </a:defRPr>
                </a:pPr>
                <a:r>
                  <a:t>각 개체는 Sprite를 상속받아 필요한 요소들을 </a:t>
                </a:r>
              </a:p>
              <a:p>
                <a:pPr algn="ctr" defTabSz="850391">
                  <a:lnSpc>
                    <a:spcPct val="81000"/>
                  </a:lnSpc>
                  <a:spcBef>
                    <a:spcPts val="900"/>
                  </a:spcBef>
                  <a:defRPr sz="1100">
                    <a:solidFill>
                      <a:srgbClr val="404040"/>
                    </a:solidFill>
                    <a:latin typeface="NanumSquare_ac Regular"/>
                    <a:ea typeface="NanumSquare_ac Regular"/>
                    <a:cs typeface="NanumSquare_ac Regular"/>
                    <a:sym typeface="NanumSquare_ac Regular"/>
                  </a:defRPr>
                </a:pPr>
                <a:r>
                  <a:t>overriding하여 구체화함</a:t>
                </a:r>
              </a:p>
              <a:p>
                <a:pPr algn="ctr" defTabSz="850391">
                  <a:lnSpc>
                    <a:spcPct val="81000"/>
                  </a:lnSpc>
                  <a:spcBef>
                    <a:spcPts val="900"/>
                  </a:spcBef>
                  <a:defRPr sz="1100">
                    <a:solidFill>
                      <a:srgbClr val="404040"/>
                    </a:solidFill>
                    <a:latin typeface="NanumSquare_ac Regular"/>
                    <a:ea typeface="NanumSquare_ac Regular"/>
                    <a:cs typeface="NanumSquare_ac Regular"/>
                    <a:sym typeface="NanumSquare_ac Regular"/>
                  </a:defRPr>
                </a:pPr>
                <a:endParaRPr/>
              </a:p>
              <a:p>
                <a:pPr algn="ctr" defTabSz="850391">
                  <a:lnSpc>
                    <a:spcPct val="81000"/>
                  </a:lnSpc>
                  <a:spcBef>
                    <a:spcPts val="900"/>
                  </a:spcBef>
                  <a:defRPr sz="1100">
                    <a:solidFill>
                      <a:srgbClr val="404040"/>
                    </a:solidFill>
                    <a:latin typeface="NanumSquare_ac Regular"/>
                    <a:ea typeface="NanumSquare_ac Regular"/>
                    <a:cs typeface="NanumSquare_ac Regular"/>
                    <a:sym typeface="NanumSquare_ac Regular"/>
                  </a:defRPr>
                </a:pPr>
                <a:r>
                  <a:t>직접 연관 : </a:t>
                </a:r>
              </a:p>
              <a:p>
                <a:pPr algn="ctr" defTabSz="850391">
                  <a:lnSpc>
                    <a:spcPct val="81000"/>
                  </a:lnSpc>
                  <a:spcBef>
                    <a:spcPts val="900"/>
                  </a:spcBef>
                  <a:defRPr sz="1100">
                    <a:solidFill>
                      <a:srgbClr val="404040"/>
                    </a:solidFill>
                    <a:latin typeface="NanumSquare_ac Regular"/>
                    <a:ea typeface="NanumSquare_ac Regular"/>
                    <a:cs typeface="NanumSquare_ac Regular"/>
                    <a:sym typeface="NanumSquare_ac Regular"/>
                  </a:defRPr>
                </a:pPr>
                <a:r>
                  <a:t>GalagaGame클래스가 각 Sprite의 요소들을 포함함</a:t>
                </a:r>
              </a:p>
              <a:p>
                <a:pPr algn="ctr" defTabSz="850391">
                  <a:lnSpc>
                    <a:spcPct val="81000"/>
                  </a:lnSpc>
                  <a:spcBef>
                    <a:spcPts val="900"/>
                  </a:spcBef>
                  <a:defRPr sz="1100">
                    <a:solidFill>
                      <a:srgbClr val="404040"/>
                    </a:solidFill>
                    <a:latin typeface="NanumSquare_ac Regular"/>
                    <a:ea typeface="NanumSquare_ac Regular"/>
                    <a:cs typeface="NanumSquare_ac Regular"/>
                    <a:sym typeface="NanumSquare_ac Regular"/>
                  </a:defRPr>
                </a:pPr>
                <a:r>
                  <a:t>각 개체는 GalagaGame 클래스에서</a:t>
                </a:r>
              </a:p>
              <a:p>
                <a:pPr algn="ctr" defTabSz="850391">
                  <a:lnSpc>
                    <a:spcPct val="81000"/>
                  </a:lnSpc>
                  <a:spcBef>
                    <a:spcPts val="900"/>
                  </a:spcBef>
                  <a:defRPr sz="1100">
                    <a:solidFill>
                      <a:srgbClr val="404040"/>
                    </a:solidFill>
                    <a:latin typeface="NanumSquare_ac Regular"/>
                    <a:ea typeface="NanumSquare_ac Regular"/>
                    <a:cs typeface="NanumSquare_ac Regular"/>
                    <a:sym typeface="NanumSquare_ac Regular"/>
                  </a:defRPr>
                </a:pPr>
                <a:r>
                  <a:t>이미지, 좌표, HP 등을 받아 sprites 배열에 저장됨</a:t>
                </a:r>
              </a:p>
            </p:txBody>
          </p:sp>
        </p:grpSp>
        <p:pic>
          <p:nvPicPr>
            <p:cNvPr id="465" name="그림 15" descr="그림 1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79699" y="4975788"/>
              <a:ext cx="176688" cy="30695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66" name="그림 16" descr="그림 1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75996" y="3806416"/>
              <a:ext cx="384098" cy="38368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67" name="그림 17" descr="그림 1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75996" y="2924960"/>
              <a:ext cx="384099" cy="42205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68" name="그림 19" descr="그림 1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114405" y="1292366"/>
              <a:ext cx="307280" cy="30695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69" name="그림 21" descr="그림 2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221298" y="2258229"/>
              <a:ext cx="115233" cy="10743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70" name="그림 29" descr="그림 29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49364" y="2223254"/>
              <a:ext cx="420392" cy="43031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71" name="그림 6" descr="그림 6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01705" y="0"/>
              <a:ext cx="10115555" cy="6858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72" name="일반화"/>
            <p:cNvSpPr txBox="1"/>
            <p:nvPr/>
          </p:nvSpPr>
          <p:spPr>
            <a:xfrm>
              <a:off x="3020455" y="2262137"/>
              <a:ext cx="524761" cy="3073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200" b="1">
                  <a:solidFill>
                    <a:srgbClr val="535353"/>
                  </a:solidFill>
                  <a:latin typeface="Noto Sans KR"/>
                  <a:ea typeface="Noto Sans KR"/>
                  <a:cs typeface="Noto Sans KR"/>
                  <a:sym typeface="Noto Sans KR"/>
                </a:defRPr>
              </a:lvl1pPr>
            </a:lstStyle>
            <a:p>
              <a:r>
                <a:t>일반화</a:t>
              </a:r>
            </a:p>
          </p:txBody>
        </p:sp>
        <p:sp>
          <p:nvSpPr>
            <p:cNvPr id="473" name="직접 연관"/>
            <p:cNvSpPr txBox="1"/>
            <p:nvPr/>
          </p:nvSpPr>
          <p:spPr>
            <a:xfrm>
              <a:off x="7475977" y="1765760"/>
              <a:ext cx="699563" cy="3073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200" b="1">
                  <a:solidFill>
                    <a:srgbClr val="535353"/>
                  </a:solidFill>
                  <a:latin typeface="Noto Sans KR"/>
                  <a:ea typeface="Noto Sans KR"/>
                  <a:cs typeface="Noto Sans KR"/>
                  <a:sym typeface="Noto Sans KR"/>
                </a:defRPr>
              </a:lvl1pPr>
            </a:lstStyle>
            <a:p>
              <a:r>
                <a:t>직접 연관</a:t>
              </a:r>
            </a:p>
          </p:txBody>
        </p:sp>
      </p:grpSp>
      <p:sp>
        <p:nvSpPr>
          <p:cNvPr id="475" name="직사각형"/>
          <p:cNvSpPr/>
          <p:nvPr/>
        </p:nvSpPr>
        <p:spPr>
          <a:xfrm>
            <a:off x="4491804" y="-86803"/>
            <a:ext cx="7723987" cy="691874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pic>
        <p:nvPicPr>
          <p:cNvPr id="476" name="image28.png" descr="image28.png"/>
          <p:cNvPicPr>
            <a:picLocks noChangeAspect="1"/>
          </p:cNvPicPr>
          <p:nvPr/>
        </p:nvPicPr>
        <p:blipFill>
          <a:blip r:embed="rId9"/>
          <a:srcRect t="16835" b="78103"/>
          <a:stretch>
            <a:fillRect/>
          </a:stretch>
        </p:blipFill>
        <p:spPr>
          <a:xfrm>
            <a:off x="-81559" y="-4929"/>
            <a:ext cx="12355095" cy="937924"/>
          </a:xfrm>
          <a:prstGeom prst="rect">
            <a:avLst/>
          </a:prstGeom>
          <a:ln w="12700">
            <a:miter lim="400000"/>
          </a:ln>
        </p:spPr>
      </p:pic>
      <p:sp>
        <p:nvSpPr>
          <p:cNvPr id="477" name="StarShipSprite - 플레이어의 개체 이미지를 생성하고 체력 정보를 저장,…"/>
          <p:cNvSpPr txBox="1"/>
          <p:nvPr/>
        </p:nvSpPr>
        <p:spPr>
          <a:xfrm>
            <a:off x="4704839" y="971934"/>
            <a:ext cx="5978878" cy="1793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17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StarShipSprite</a:t>
            </a:r>
            <a:r>
              <a:rPr sz="1500" b="0"/>
              <a:t> - 플레이어의 개체 이미지를 생성하고 체력 정보를 저장,</a:t>
            </a:r>
            <a:endParaRPr sz="1500"/>
          </a:p>
          <a:p>
            <a:pPr>
              <a:defRPr sz="15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이동 범위 설정, 충돌 이벤트를 설정</a:t>
            </a:r>
          </a:p>
          <a:p>
            <a:pPr>
              <a:defRPr sz="1500">
                <a:latin typeface="Noto Sans KR"/>
                <a:ea typeface="Noto Sans KR"/>
                <a:cs typeface="Noto Sans KR"/>
                <a:sym typeface="Noto Sans KR"/>
              </a:defRPr>
            </a:pPr>
            <a:endParaRPr/>
          </a:p>
          <a:p>
            <a:pPr>
              <a:defRPr sz="1500">
                <a:latin typeface="Noto Sans KR"/>
                <a:ea typeface="Noto Sans KR"/>
                <a:cs typeface="Noto Sans KR"/>
                <a:sym typeface="Noto Sans KR"/>
              </a:defRPr>
            </a:pPr>
            <a:endParaRPr/>
          </a:p>
          <a:p>
            <a:pPr>
              <a:defRPr sz="17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ShotSprite</a:t>
            </a:r>
            <a:r>
              <a:rPr sz="1500" b="0"/>
              <a:t> - 플레이어의 미사일 이미지를 생성하고, 점수 정보 저장, </a:t>
            </a:r>
            <a:endParaRPr sz="1500"/>
          </a:p>
          <a:p>
            <a:pPr>
              <a:defRPr sz="15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이동 범위 설정, 충돌 이벤트 설정</a:t>
            </a:r>
          </a:p>
        </p:txBody>
      </p:sp>
      <p:sp>
        <p:nvSpPr>
          <p:cNvPr id="478" name="ItemSprite - HPShotSprite 및 PointShotSprite 담당.…"/>
          <p:cNvSpPr txBox="1"/>
          <p:nvPr/>
        </p:nvSpPr>
        <p:spPr>
          <a:xfrm>
            <a:off x="4716864" y="3077579"/>
            <a:ext cx="5018275" cy="6756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17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ItemSprite</a:t>
            </a:r>
            <a:r>
              <a:rPr sz="1500" b="0"/>
              <a:t> - HPShotSprite 및 PointShotSprite 담당.</a:t>
            </a:r>
            <a:endParaRPr sz="1500"/>
          </a:p>
          <a:p>
            <a:pPr>
              <a:defRPr sz="15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해당 아이템 관련 이미지 생성, 이동 범위 설정, 충돌 이벤트 설정</a:t>
            </a:r>
          </a:p>
        </p:txBody>
      </p:sp>
      <p:sp>
        <p:nvSpPr>
          <p:cNvPr id="479" name="AlienSprite - 적 개체 이미지 생성, 이동 범위 설정, 범위 내 해당 위치…"/>
          <p:cNvSpPr txBox="1"/>
          <p:nvPr/>
        </p:nvSpPr>
        <p:spPr>
          <a:xfrm>
            <a:off x="4700861" y="4370875"/>
            <a:ext cx="5692760" cy="6756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17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AlienSprite</a:t>
            </a:r>
            <a:r>
              <a:rPr sz="1500" b="0"/>
              <a:t> - 적 개체 이미지 생성, 이동 범위 설정, 범위 내 해당 위치 </a:t>
            </a:r>
            <a:endParaRPr sz="1500"/>
          </a:p>
          <a:p>
            <a:pPr>
              <a:defRPr sz="15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좌표 불러오기 및 위치 설정, 충돌 이벤트 설정</a:t>
            </a:r>
          </a:p>
        </p:txBody>
      </p:sp>
      <p:sp>
        <p:nvSpPr>
          <p:cNvPr id="480" name="AlienShotSprite - 적 공격 미사일 이미지 생성, 이동 범위 설정,…"/>
          <p:cNvSpPr txBox="1"/>
          <p:nvPr/>
        </p:nvSpPr>
        <p:spPr>
          <a:xfrm>
            <a:off x="4700861" y="5664172"/>
            <a:ext cx="5313716" cy="6756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17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AlienShotSprite</a:t>
            </a:r>
            <a:r>
              <a:rPr sz="1500" b="0"/>
              <a:t> - 적 공격 미사일 이미지 생성, 이동 범위 설정,</a:t>
            </a:r>
            <a:endParaRPr sz="1500"/>
          </a:p>
          <a:p>
            <a:pPr>
              <a:defRPr sz="15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충돌 이벤트 설정 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" fill="hold"/>
                                        <p:tgtEl>
                                          <p:spTgt spid="474"/>
                                        </p:tgtEl>
                                      </p:cBhvr>
                                      <p:by x="124363" y="124363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-1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-0.298709 0.000000" pathEditMode="relative">
                                      <p:cBhvr>
                                        <p:cTn id="9" dur="1000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" presetClass="entr" presetSubtype="0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" presetClass="entr" presetSubtype="0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" presetClass="entr" presetSubtype="0" fill="hold" grpId="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4" grpId="1" animBg="1" advAuto="0"/>
      <p:bldP spid="475" grpId="3" animBg="1" advAuto="0"/>
      <p:bldP spid="477" grpId="4" animBg="1" advAuto="0"/>
      <p:bldP spid="478" grpId="5" animBg="1" advAuto="0"/>
      <p:bldP spid="479" grpId="6" animBg="1" advAuto="0"/>
      <p:bldP spid="480" grpId="7" animBg="1" advAuto="0"/>
    </p:bldLst>
  </p:timing>
</p:sld>
</file>

<file path=ppt/theme/theme1.xml><?xml version="1.0" encoding="utf-8"?>
<a:theme xmlns:a="http://schemas.openxmlformats.org/drawingml/2006/main" name="HDOfficeLightV0">
  <a:themeElements>
    <a:clrScheme name="HDOfficeLightV0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HDOfficeLightV0">
      <a:majorFont>
        <a:latin typeface="Helvetica"/>
        <a:ea typeface="Helvetica"/>
        <a:cs typeface="Helvetica"/>
      </a:majorFont>
      <a:minorFont>
        <a:latin typeface="맑은 고딕"/>
        <a:ea typeface="맑은 고딕"/>
        <a:cs typeface="맑은 고딕"/>
      </a:minorFont>
    </a:fontScheme>
    <a:fmtScheme name="HDOfficeLightV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HDOfficeLightV0">
  <a:themeElements>
    <a:clrScheme name="HDOfficeLightV0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HDOfficeLightV0">
      <a:majorFont>
        <a:latin typeface="Helvetica"/>
        <a:ea typeface="Helvetica"/>
        <a:cs typeface="Helvetica"/>
      </a:majorFont>
      <a:minorFont>
        <a:latin typeface="맑은 고딕"/>
        <a:ea typeface="맑은 고딕"/>
        <a:cs typeface="맑은 고딕"/>
      </a:minorFont>
    </a:fontScheme>
    <a:fmtScheme name="HDOfficeLightV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6443</Words>
  <Application>Microsoft Office PowerPoint</Application>
  <PresentationFormat>와이드스크린</PresentationFormat>
  <Paragraphs>1154</Paragraphs>
  <Slides>50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50</vt:i4>
      </vt:variant>
    </vt:vector>
  </HeadingPairs>
  <TitlesOfParts>
    <vt:vector size="65" baseType="lpstr">
      <vt:lpstr>NanumSquare_ac Bold</vt:lpstr>
      <vt:lpstr>NanumSquare_ac Regular</vt:lpstr>
      <vt:lpstr>NanumSquareRound Bold</vt:lpstr>
      <vt:lpstr>NanumSquareRound Regular</vt:lpstr>
      <vt:lpstr>Noto Sans KR</vt:lpstr>
      <vt:lpstr>Times Roman</vt:lpstr>
      <vt:lpstr>맑은 고딕</vt:lpstr>
      <vt:lpstr>Arial</vt:lpstr>
      <vt:lpstr>Calibri</vt:lpstr>
      <vt:lpstr>Calibri Light</vt:lpstr>
      <vt:lpstr>Calisto MT</vt:lpstr>
      <vt:lpstr>Consolas</vt:lpstr>
      <vt:lpstr>Helvetica</vt:lpstr>
      <vt:lpstr>Wingdings</vt:lpstr>
      <vt:lpstr>HDOfficeLightV0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ppyh09 ppyh09</cp:lastModifiedBy>
  <cp:revision>2</cp:revision>
  <dcterms:modified xsi:type="dcterms:W3CDTF">2022-02-13T10:23:04Z</dcterms:modified>
</cp:coreProperties>
</file>